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9" r:id="rId2"/>
    <p:sldMasterId id="2147483674" r:id="rId3"/>
  </p:sldMasterIdLst>
  <p:notesMasterIdLst>
    <p:notesMasterId r:id="rId31"/>
  </p:notesMasterIdLst>
  <p:handoutMasterIdLst>
    <p:handoutMasterId r:id="rId32"/>
  </p:handoutMasterIdLst>
  <p:sldIdLst>
    <p:sldId id="321" r:id="rId4"/>
    <p:sldId id="327" r:id="rId5"/>
    <p:sldId id="322" r:id="rId6"/>
    <p:sldId id="324" r:id="rId7"/>
    <p:sldId id="338" r:id="rId8"/>
    <p:sldId id="331" r:id="rId9"/>
    <p:sldId id="332" r:id="rId10"/>
    <p:sldId id="334" r:id="rId11"/>
    <p:sldId id="325" r:id="rId12"/>
    <p:sldId id="310" r:id="rId13"/>
    <p:sldId id="300" r:id="rId14"/>
    <p:sldId id="288" r:id="rId15"/>
    <p:sldId id="306" r:id="rId16"/>
    <p:sldId id="318" r:id="rId17"/>
    <p:sldId id="315" r:id="rId18"/>
    <p:sldId id="316" r:id="rId19"/>
    <p:sldId id="304" r:id="rId20"/>
    <p:sldId id="303" r:id="rId21"/>
    <p:sldId id="305" r:id="rId22"/>
    <p:sldId id="326" r:id="rId23"/>
    <p:sldId id="311" r:id="rId24"/>
    <p:sldId id="312" r:id="rId25"/>
    <p:sldId id="313" r:id="rId26"/>
    <p:sldId id="314" r:id="rId27"/>
    <p:sldId id="336" r:id="rId28"/>
    <p:sldId id="328" r:id="rId29"/>
    <p:sldId id="273" r:id="rId30"/>
  </p:sldIdLst>
  <p:sldSz cx="12192000" cy="6858000"/>
  <p:notesSz cx="6797675" cy="9926638"/>
  <p:embeddedFontLst>
    <p:embeddedFont>
      <p:font typeface="Arial Black" panose="020B0A04020102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useo Sans 300" panose="02000000000000000000" charset="-18"/>
      <p:regular r:id="rId38"/>
      <p:italic r:id="rId39"/>
    </p:embeddedFont>
    <p:embeddedFont>
      <p:font typeface="Museo Sans 500" panose="02000000000000000000" charset="-18"/>
      <p:regular r:id="rId40"/>
      <p:italic r:id="rId41"/>
    </p:embeddedFont>
    <p:embeddedFont>
      <p:font typeface="Recoleta" panose="020B0604020202020204" charset="-18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4" pos="3940" userDrawn="1">
          <p15:clr>
            <a:srgbClr val="A4A3A4"/>
          </p15:clr>
        </p15:guide>
        <p15:guide id="18" pos="4747" userDrawn="1">
          <p15:clr>
            <a:srgbClr val="A4A3A4"/>
          </p15:clr>
        </p15:guide>
        <p15:guide id="27" pos="5632" userDrawn="1">
          <p15:clr>
            <a:srgbClr val="A4A3A4"/>
          </p15:clr>
        </p15:guide>
        <p15:guide id="28" pos="5768" userDrawn="1">
          <p15:clr>
            <a:srgbClr val="A4A3A4"/>
          </p15:clr>
        </p15:guide>
        <p15:guide id="29" pos="5836" userDrawn="1">
          <p15:clr>
            <a:srgbClr val="A4A3A4"/>
          </p15:clr>
        </p15:guide>
        <p15:guide id="37" pos="6652" userDrawn="1">
          <p15:clr>
            <a:srgbClr val="A4A3A4"/>
          </p15:clr>
        </p15:guide>
        <p15:guide id="38" pos="6743" userDrawn="1">
          <p15:clr>
            <a:srgbClr val="A4A3A4"/>
          </p15:clr>
        </p15:guide>
        <p15:guide id="46" pos="7559" userDrawn="1">
          <p15:clr>
            <a:srgbClr val="A4A3A4"/>
          </p15:clr>
        </p15:guide>
        <p15:guide id="47" pos="7650" userDrawn="1">
          <p15:clr>
            <a:srgbClr val="A4A3A4"/>
          </p15:clr>
        </p15:guide>
        <p15:guide id="48" orient="horz" userDrawn="1">
          <p15:clr>
            <a:srgbClr val="A4A3A4"/>
          </p15:clr>
        </p15:guide>
        <p15:guide id="49" orient="horz" pos="754" userDrawn="1">
          <p15:clr>
            <a:srgbClr val="A4A3A4"/>
          </p15:clr>
        </p15:guide>
        <p15:guide id="50" orient="horz" pos="200" userDrawn="1">
          <p15:clr>
            <a:srgbClr val="A4A3A4"/>
          </p15:clr>
        </p15:guide>
        <p15:guide id="51" orient="horz" pos="981" userDrawn="1">
          <p15:clr>
            <a:srgbClr val="A4A3A4"/>
          </p15:clr>
        </p15:guide>
        <p15:guide id="60" orient="horz" pos="1548" userDrawn="1">
          <p15:clr>
            <a:srgbClr val="A4A3A4"/>
          </p15:clr>
        </p15:guide>
        <p15:guide id="69" orient="horz" pos="1956" userDrawn="1">
          <p15:clr>
            <a:srgbClr val="A4A3A4"/>
          </p15:clr>
        </p15:guide>
        <p15:guide id="70" orient="horz" pos="2137" userDrawn="1">
          <p15:clr>
            <a:srgbClr val="A4A3A4"/>
          </p15:clr>
        </p15:guide>
        <p15:guide id="71" orient="horz" pos="2296" userDrawn="1">
          <p15:clr>
            <a:srgbClr val="A4A3A4"/>
          </p15:clr>
        </p15:guide>
        <p15:guide id="80" orient="horz" pos="2591" userDrawn="1">
          <p15:clr>
            <a:srgbClr val="A4A3A4"/>
          </p15:clr>
        </p15:guide>
        <p15:guide id="89" orient="horz" pos="4110" userDrawn="1">
          <p15:clr>
            <a:srgbClr val="A4A3A4"/>
          </p15:clr>
        </p15:guide>
        <p15:guide id="90" orient="horz" pos="4200" userDrawn="1">
          <p15:clr>
            <a:srgbClr val="A4A3A4"/>
          </p15:clr>
        </p15:guide>
        <p15:guide id="99" pos="143" userDrawn="1">
          <p15:clr>
            <a:srgbClr val="A4A3A4"/>
          </p15:clr>
        </p15:guide>
        <p15:guide id="107" pos="937" userDrawn="1">
          <p15:clr>
            <a:srgbClr val="A4A3A4"/>
          </p15:clr>
        </p15:guide>
        <p15:guide id="108" pos="1050" userDrawn="1">
          <p15:clr>
            <a:srgbClr val="A4A3A4"/>
          </p15:clr>
        </p15:guide>
        <p15:guide id="116" pos="1164" userDrawn="1">
          <p15:clr>
            <a:srgbClr val="A4A3A4"/>
          </p15:clr>
        </p15:guide>
        <p15:guide id="117" pos="1943" userDrawn="1">
          <p15:clr>
            <a:srgbClr val="A4A3A4"/>
          </p15:clr>
        </p15:guide>
        <p15:guide id="126" pos="2843" userDrawn="1">
          <p15:clr>
            <a:srgbClr val="A4A3A4"/>
          </p15:clr>
        </p15:guide>
        <p15:guide id="127" pos="2955" userDrawn="1">
          <p15:clr>
            <a:srgbClr val="A4A3A4"/>
          </p15:clr>
        </p15:guide>
        <p15:guide id="135" pos="3743" userDrawn="1">
          <p15:clr>
            <a:srgbClr val="A4A3A4"/>
          </p15:clr>
        </p15:guide>
        <p15:guide id="136" pos="3843" userDrawn="1">
          <p15:clr>
            <a:srgbClr val="A4A3A4"/>
          </p15:clr>
        </p15:guide>
        <p15:guide id="137" pos="52" userDrawn="1">
          <p15:clr>
            <a:srgbClr val="A4A3A4"/>
          </p15:clr>
        </p15:guide>
        <p15:guide id="138" pos="4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e Čižman" initials="JČ" lastIdx="1" clrIdx="0">
    <p:extLst>
      <p:ext uri="{19B8F6BF-5375-455C-9EA6-DF929625EA0E}">
        <p15:presenceInfo xmlns:p15="http://schemas.microsoft.com/office/powerpoint/2012/main" userId="S-1-5-21-791792463-1568833860-210355985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FFFCC"/>
    <a:srgbClr val="CCFFFF"/>
    <a:srgbClr val="3399FF"/>
    <a:srgbClr val="000099"/>
    <a:srgbClr val="4F81BD"/>
    <a:srgbClr val="0066FF"/>
    <a:srgbClr val="CCFF33"/>
    <a:srgbClr val="FFCC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9350" autoAdjust="0"/>
  </p:normalViewPr>
  <p:slideViewPr>
    <p:cSldViewPr snapToGrid="0" snapToObjects="1">
      <p:cViewPr varScale="1">
        <p:scale>
          <a:sx n="99" d="100"/>
          <a:sy n="99" d="100"/>
        </p:scale>
        <p:origin x="852" y="90"/>
      </p:cViewPr>
      <p:guideLst>
        <p:guide pos="3940"/>
        <p:guide pos="4747"/>
        <p:guide pos="5632"/>
        <p:guide pos="5768"/>
        <p:guide pos="5836"/>
        <p:guide pos="6652"/>
        <p:guide pos="6743"/>
        <p:guide pos="7559"/>
        <p:guide pos="7650"/>
        <p:guide orient="horz"/>
        <p:guide orient="horz" pos="754"/>
        <p:guide orient="horz" pos="200"/>
        <p:guide orient="horz" pos="981"/>
        <p:guide orient="horz" pos="1548"/>
        <p:guide orient="horz" pos="1956"/>
        <p:guide orient="horz" pos="2137"/>
        <p:guide orient="horz" pos="2296"/>
        <p:guide orient="horz" pos="2591"/>
        <p:guide orient="horz" pos="4110"/>
        <p:guide orient="horz" pos="4200"/>
        <p:guide pos="143"/>
        <p:guide pos="937"/>
        <p:guide pos="1050"/>
        <p:guide pos="1164"/>
        <p:guide pos="1943"/>
        <p:guide pos="2843"/>
        <p:guide pos="2955"/>
        <p:guide pos="3743"/>
        <p:guide pos="3843"/>
        <p:guide pos="52"/>
        <p:guide pos="4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OcenjevanjeLEK\OcenjevalniListi_VzorcniLEK\PrimerjavaKazalnikov_10_obc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OcenjevanjeLEK\OcenjevalniListi_VzorcniLEK\PrimerjavaKazalnikov_10_obc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OcenjevanjeLEK\OcenjevalniListi_VzorcniLEK\PrimerjavaKazalnikov_10_obc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VzorcniLEKi\LEKI-24-11-21_izborIJS_2_epo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VzorcniLEKi\LEKI-24-11-21_izborIJS_2_epo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VzorcniLEKi\LEKI-24-11-21_izborIJS_2_epos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JALKA\Company\CEU%20projekti\CEU%20projekti%202019\1_LIFE_Care4Climate\4_Delovno\C4\C4_3\Metodologija_LEK\VzorcniLEKi\LEKI-24-11-21_izborIJS_2_epos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7881799670099"/>
          <c:y val="4.5890440536634679E-2"/>
          <c:w val="0.82159029580285214"/>
          <c:h val="0.82284497148016622"/>
        </c:manualLayout>
      </c:layout>
      <c:scatterChart>
        <c:scatterStyle val="lineMarker"/>
        <c:varyColors val="0"/>
        <c:ser>
          <c:idx val="0"/>
          <c:order val="0"/>
          <c:tx>
            <c:strRef>
              <c:f>povprecne_oc!$E$1</c:f>
              <c:strCache>
                <c:ptCount val="1"/>
                <c:pt idx="0">
                  <c:v>povprečna ocena vsebina 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5577931531543726"/>
                  <c:y val="-5.0084957101445504E-2"/>
                </c:manualLayout>
              </c:layout>
              <c:tx>
                <c:rich>
                  <a:bodyPr/>
                  <a:lstStyle/>
                  <a:p>
                    <a:fld id="{8BB8506E-D699-4029-ACE4-E75DE5F39BF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4E0-41A4-8EF0-83730BA37114}"/>
                </c:ext>
              </c:extLst>
            </c:dLbl>
            <c:dLbl>
              <c:idx val="1"/>
              <c:layout>
                <c:manualLayout>
                  <c:x val="5.3717005281184275E-3"/>
                  <c:y val="1.5025487130433651E-2"/>
                </c:manualLayout>
              </c:layout>
              <c:tx>
                <c:rich>
                  <a:bodyPr/>
                  <a:lstStyle/>
                  <a:p>
                    <a:fld id="{ACC824AB-48C8-4CC2-B9ED-C9A060A0BFC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4E0-41A4-8EF0-83730BA371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58B23F-9107-4044-BB7B-3D7F2460760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4E0-41A4-8EF0-83730BA371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5DB6B20-F6F9-4AAC-9BB8-50A870996DC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4E0-41A4-8EF0-83730BA37114}"/>
                </c:ext>
              </c:extLst>
            </c:dLbl>
            <c:dLbl>
              <c:idx val="4"/>
              <c:layout>
                <c:manualLayout>
                  <c:x val="-0.12354911214672609"/>
                  <c:y val="-1.7529734985505925E-2"/>
                </c:manualLayout>
              </c:layout>
              <c:tx>
                <c:rich>
                  <a:bodyPr/>
                  <a:lstStyle/>
                  <a:p>
                    <a:fld id="{52C0DB74-2B5F-429D-9FF2-8887F3FABE6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4E0-41A4-8EF0-83730BA37114}"/>
                </c:ext>
              </c:extLst>
            </c:dLbl>
            <c:dLbl>
              <c:idx val="5"/>
              <c:layout>
                <c:manualLayout>
                  <c:x val="3.864734887555234E-3"/>
                  <c:y val="-1.3322582953010306E-2"/>
                </c:manualLayout>
              </c:layout>
              <c:tx>
                <c:rich>
                  <a:bodyPr/>
                  <a:lstStyle/>
                  <a:p>
                    <a:fld id="{C4E7E8C0-BA4A-4987-8274-B7B2F590D3B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4E0-41A4-8EF0-83730BA37114}"/>
                </c:ext>
              </c:extLst>
            </c:dLbl>
            <c:dLbl>
              <c:idx val="6"/>
              <c:layout>
                <c:manualLayout>
                  <c:x val="-1.3429251320296315E-2"/>
                  <c:y val="-3.2555222115939669E-2"/>
                </c:manualLayout>
              </c:layout>
              <c:tx>
                <c:rich>
                  <a:bodyPr/>
                  <a:lstStyle/>
                  <a:p>
                    <a:fld id="{BC87F002-757A-43D0-9B96-744D69E3BF1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4E0-41A4-8EF0-83730BA37114}"/>
                </c:ext>
              </c:extLst>
            </c:dLbl>
            <c:dLbl>
              <c:idx val="7"/>
              <c:layout>
                <c:manualLayout>
                  <c:x val="-5.9781058203972635E-2"/>
                  <c:y val="-2.7546695653250301E-2"/>
                </c:manualLayout>
              </c:layout>
              <c:tx>
                <c:rich>
                  <a:bodyPr/>
                  <a:lstStyle/>
                  <a:p>
                    <a:fld id="{B58FD6B7-B966-49EA-8216-A7F1A492C92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4E0-41A4-8EF0-83730BA37114}"/>
                </c:ext>
              </c:extLst>
            </c:dLbl>
            <c:dLbl>
              <c:idx val="8"/>
              <c:layout>
                <c:manualLayout>
                  <c:x val="-2.1486802112474102E-2"/>
                  <c:y val="-2.2538230695650478E-2"/>
                </c:manualLayout>
              </c:layout>
              <c:tx>
                <c:rich>
                  <a:bodyPr/>
                  <a:lstStyle/>
                  <a:p>
                    <a:fld id="{BA748295-0A7C-4224-92C3-8B439ED8591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4E0-41A4-8EF0-83730BA3711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B1DECB3-66E5-4256-B575-CECCA7C9AD8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4E0-41A4-8EF0-83730BA3711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D38CD20-B333-4BEA-901A-61F0C634AEC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4E0-41A4-8EF0-83730BA37114}"/>
                </c:ext>
              </c:extLst>
            </c:dLbl>
            <c:dLbl>
              <c:idx val="11"/>
              <c:layout>
                <c:manualLayout>
                  <c:x val="-0.16383686610761505"/>
                  <c:y val="-4.5076461391300997E-2"/>
                </c:manualLayout>
              </c:layout>
              <c:tx>
                <c:rich>
                  <a:bodyPr/>
                  <a:lstStyle/>
                  <a:p>
                    <a:fld id="{FBABEEE9-C53C-41AD-BC11-05FC947719D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4E0-41A4-8EF0-83730BA3711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42744C7-D474-400B-90EE-AD35A46429E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4E0-41A4-8EF0-83730BA3711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8FEA818-BFC0-4D55-BE6F-D2905F5B1C9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4E0-41A4-8EF0-83730BA37114}"/>
                </c:ext>
              </c:extLst>
            </c:dLbl>
            <c:dLbl>
              <c:idx val="14"/>
              <c:layout>
                <c:manualLayout>
                  <c:x val="0"/>
                  <c:y val="-2.2538230695650478E-2"/>
                </c:manualLayout>
              </c:layout>
              <c:tx>
                <c:rich>
                  <a:bodyPr/>
                  <a:lstStyle/>
                  <a:p>
                    <a:fld id="{EAF08CDE-D138-4FEA-958A-4EA1557F54E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14E0-41A4-8EF0-83730BA37114}"/>
                </c:ext>
              </c:extLst>
            </c:dLbl>
            <c:dLbl>
              <c:idx val="15"/>
              <c:layout>
                <c:manualLayout>
                  <c:x val="-9.8480038699028966E-17"/>
                  <c:y val="-1.2521239275361468E-2"/>
                </c:manualLayout>
              </c:layout>
              <c:tx>
                <c:rich>
                  <a:bodyPr/>
                  <a:lstStyle/>
                  <a:p>
                    <a:fld id="{01303FF9-D473-4CE2-9031-8541EA45450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14E0-41A4-8EF0-83730BA3711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708D7E8A-00E4-44EC-8914-E05F2938123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4E0-41A4-8EF0-83730BA3711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4A85977B-9579-4678-9F4B-89DBCC7F830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4E0-41A4-8EF0-83730BA37114}"/>
                </c:ext>
              </c:extLst>
            </c:dLbl>
            <c:dLbl>
              <c:idx val="18"/>
              <c:layout>
                <c:manualLayout>
                  <c:x val="-5.9088705809303782E-2"/>
                  <c:y val="4.0067965681156309E-2"/>
                </c:manualLayout>
              </c:layout>
              <c:tx>
                <c:rich>
                  <a:bodyPr/>
                  <a:lstStyle/>
                  <a:p>
                    <a:fld id="{E4F5D942-A696-4457-96EA-CA24DC827E9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14E0-41A4-8EF0-83730BA3711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3213595-C98C-4532-A5D5-6C4C9AB00DA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4E0-41A4-8EF0-83730BA37114}"/>
                </c:ext>
              </c:extLst>
            </c:dLbl>
            <c:dLbl>
              <c:idx val="20"/>
              <c:layout>
                <c:manualLayout>
                  <c:x val="0"/>
                  <c:y val="-1.7529734985506019E-2"/>
                </c:manualLayout>
              </c:layout>
              <c:tx>
                <c:rich>
                  <a:bodyPr/>
                  <a:lstStyle/>
                  <a:p>
                    <a:fld id="{7D16F2A9-5D43-40F9-944C-312F2EB126B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14E0-41A4-8EF0-83730BA37114}"/>
                </c:ext>
              </c:extLst>
            </c:dLbl>
            <c:dLbl>
              <c:idx val="21"/>
              <c:layout>
                <c:manualLayout>
                  <c:x val="0"/>
                  <c:y val="1.7529734985505925E-2"/>
                </c:manualLayout>
              </c:layout>
              <c:tx>
                <c:rich>
                  <a:bodyPr/>
                  <a:lstStyle/>
                  <a:p>
                    <a:fld id="{8B50F84A-1C53-48FD-B46F-A68D536A56C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14E0-41A4-8EF0-83730BA37114}"/>
                </c:ext>
              </c:extLst>
            </c:dLbl>
            <c:dLbl>
              <c:idx val="22"/>
              <c:layout>
                <c:manualLayout>
                  <c:x val="2.6858502640592628E-3"/>
                  <c:y val="1.001699142028901E-2"/>
                </c:manualLayout>
              </c:layout>
              <c:tx>
                <c:rich>
                  <a:bodyPr/>
                  <a:lstStyle/>
                  <a:p>
                    <a:fld id="{09EE3E26-7FB8-4F4F-8B59-D0AB50BD955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14E0-41A4-8EF0-83730BA3711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14E0-41A4-8EF0-83730BA37114}"/>
                </c:ext>
              </c:extLst>
            </c:dLbl>
            <c:dLbl>
              <c:idx val="24"/>
              <c:layout>
                <c:manualLayout>
                  <c:x val="-1.8800951848414842E-2"/>
                  <c:y val="-2.2538230695650429E-2"/>
                </c:manualLayout>
              </c:layout>
              <c:tx>
                <c:rich>
                  <a:bodyPr/>
                  <a:lstStyle/>
                  <a:p>
                    <a:fld id="{EC52B9EC-779A-4639-B8A4-C82E145C08A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14E0-41A4-8EF0-83730BA3711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4E0-41A4-8EF0-83730BA3711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14E0-41A4-8EF0-83730BA37114}"/>
                </c:ext>
              </c:extLst>
            </c:dLbl>
            <c:dLbl>
              <c:idx val="27"/>
              <c:layout>
                <c:manualLayout>
                  <c:x val="-2.6858502640592628E-3"/>
                  <c:y val="-2.00339828405782E-2"/>
                </c:manualLayout>
              </c:layout>
              <c:tx>
                <c:rich>
                  <a:bodyPr/>
                  <a:lstStyle/>
                  <a:p>
                    <a:fld id="{04D229E9-4A2F-4254-AC45-1D654B08B3F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14E0-41A4-8EF0-83730BA37114}"/>
                </c:ext>
              </c:extLst>
            </c:dLbl>
            <c:dLbl>
              <c:idx val="28"/>
              <c:layout>
                <c:manualLayout>
                  <c:x val="-3.864734887555234E-3"/>
                  <c:y val="2.3339486898026434E-2"/>
                </c:manualLayout>
              </c:layout>
              <c:tx>
                <c:rich>
                  <a:bodyPr/>
                  <a:lstStyle/>
                  <a:p>
                    <a:fld id="{0AB3E827-102B-482D-B39E-BC071F577CD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14E0-41A4-8EF0-83730BA37114}"/>
                </c:ext>
              </c:extLst>
            </c:dLbl>
            <c:dLbl>
              <c:idx val="29"/>
              <c:layout>
                <c:manualLayout>
                  <c:x val="-2.1486802112474102E-2"/>
                  <c:y val="4.5076461391300955E-2"/>
                </c:manualLayout>
              </c:layout>
              <c:tx>
                <c:rich>
                  <a:bodyPr/>
                  <a:lstStyle/>
                  <a:p>
                    <a:fld id="{34746F96-F27A-4BD1-B78D-B0D330D9D36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14E0-41A4-8EF0-83730BA37114}"/>
                </c:ext>
              </c:extLst>
            </c:dLbl>
            <c:dLbl>
              <c:idx val="30"/>
              <c:layout>
                <c:manualLayout>
                  <c:x val="-9.6618372188880849E-2"/>
                  <c:y val="3.7263369421797802E-3"/>
                </c:manualLayout>
              </c:layout>
              <c:tx>
                <c:rich>
                  <a:bodyPr/>
                  <a:lstStyle/>
                  <a:p>
                    <a:fld id="{CB6F02FC-F33C-4018-A311-C786E3B7484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14E0-41A4-8EF0-83730BA37114}"/>
                </c:ext>
              </c:extLst>
            </c:dLbl>
            <c:dLbl>
              <c:idx val="31"/>
              <c:layout>
                <c:manualLayout>
                  <c:x val="-8.0575507921778877E-3"/>
                  <c:y val="-1.7529734985505949E-2"/>
                </c:manualLayout>
              </c:layout>
              <c:tx>
                <c:rich>
                  <a:bodyPr/>
                  <a:lstStyle/>
                  <a:p>
                    <a:fld id="{BBEAB550-B4CF-41F4-9991-2BD67062ED9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14E0-41A4-8EF0-83730BA3711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9B0B88EB-5DA0-4618-8428-F0224FCB191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14E0-41A4-8EF0-83730BA37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povprecne_oc!$C$3:$C$35</c:f>
              <c:numCache>
                <c:formatCode>0.00</c:formatCode>
                <c:ptCount val="33"/>
                <c:pt idx="0">
                  <c:v>0.59090909090909094</c:v>
                </c:pt>
                <c:pt idx="1">
                  <c:v>0.54545454545454541</c:v>
                </c:pt>
                <c:pt idx="2">
                  <c:v>0.45454545454545453</c:v>
                </c:pt>
                <c:pt idx="3">
                  <c:v>0.91735537190082639</c:v>
                </c:pt>
                <c:pt idx="4">
                  <c:v>0.90909090909090906</c:v>
                </c:pt>
                <c:pt idx="5">
                  <c:v>0.93939393939393945</c:v>
                </c:pt>
                <c:pt idx="6">
                  <c:v>0</c:v>
                </c:pt>
                <c:pt idx="7">
                  <c:v>0.77777777777777779</c:v>
                </c:pt>
                <c:pt idx="8">
                  <c:v>0.81818181818181823</c:v>
                </c:pt>
                <c:pt idx="9">
                  <c:v>0.95454545454545459</c:v>
                </c:pt>
                <c:pt idx="10">
                  <c:v>0.73737373737373735</c:v>
                </c:pt>
                <c:pt idx="11">
                  <c:v>0.59090909090909094</c:v>
                </c:pt>
                <c:pt idx="12">
                  <c:v>0.63636363636363635</c:v>
                </c:pt>
                <c:pt idx="13">
                  <c:v>0.40909090909090912</c:v>
                </c:pt>
                <c:pt idx="14">
                  <c:v>0.43333333333333329</c:v>
                </c:pt>
                <c:pt idx="15">
                  <c:v>0.35</c:v>
                </c:pt>
                <c:pt idx="16">
                  <c:v>0.2</c:v>
                </c:pt>
                <c:pt idx="17">
                  <c:v>0.18181818181818182</c:v>
                </c:pt>
                <c:pt idx="18">
                  <c:v>9.0909090909090912E-2</c:v>
                </c:pt>
                <c:pt idx="19">
                  <c:v>0.27272727272727271</c:v>
                </c:pt>
                <c:pt idx="20">
                  <c:v>0.87012987012987009</c:v>
                </c:pt>
                <c:pt idx="21">
                  <c:v>0.72727272727272729</c:v>
                </c:pt>
                <c:pt idx="22">
                  <c:v>0.81818181818181823</c:v>
                </c:pt>
                <c:pt idx="24">
                  <c:v>0.61363636363636365</c:v>
                </c:pt>
                <c:pt idx="25">
                  <c:v>0.84848484848484851</c:v>
                </c:pt>
                <c:pt idx="26">
                  <c:v>0.79545454545454541</c:v>
                </c:pt>
                <c:pt idx="27">
                  <c:v>0.95454545454545459</c:v>
                </c:pt>
                <c:pt idx="28">
                  <c:v>0.90909090909090906</c:v>
                </c:pt>
                <c:pt idx="29">
                  <c:v>0.18181818181818182</c:v>
                </c:pt>
                <c:pt idx="30">
                  <c:v>0.87878787878787878</c:v>
                </c:pt>
                <c:pt idx="31">
                  <c:v>0.81818181818181823</c:v>
                </c:pt>
                <c:pt idx="32">
                  <c:v>0.60382300323011784</c:v>
                </c:pt>
              </c:numCache>
            </c:numRef>
          </c:xVal>
          <c:yVal>
            <c:numRef>
              <c:f>povprecne_oc!$E$3:$E$35</c:f>
              <c:numCache>
                <c:formatCode>0%</c:formatCode>
                <c:ptCount val="33"/>
                <c:pt idx="0">
                  <c:v>0.50909090909090915</c:v>
                </c:pt>
                <c:pt idx="1">
                  <c:v>0.45454545454545453</c:v>
                </c:pt>
                <c:pt idx="2">
                  <c:v>0.25454545454545457</c:v>
                </c:pt>
                <c:pt idx="3">
                  <c:v>0.63636363636363646</c:v>
                </c:pt>
                <c:pt idx="4">
                  <c:v>0.70909090909090911</c:v>
                </c:pt>
                <c:pt idx="5">
                  <c:v>0.76363636363636367</c:v>
                </c:pt>
                <c:pt idx="6">
                  <c:v>0.21818181818181817</c:v>
                </c:pt>
                <c:pt idx="7">
                  <c:v>0.63636363636363635</c:v>
                </c:pt>
                <c:pt idx="8">
                  <c:v>0.65454545454545454</c:v>
                </c:pt>
                <c:pt idx="9">
                  <c:v>0.67272727272727273</c:v>
                </c:pt>
                <c:pt idx="10">
                  <c:v>0.52727272727272734</c:v>
                </c:pt>
                <c:pt idx="11">
                  <c:v>0.47272727272727283</c:v>
                </c:pt>
                <c:pt idx="12">
                  <c:v>0.58181818181818179</c:v>
                </c:pt>
                <c:pt idx="13">
                  <c:v>0.3636363636363637</c:v>
                </c:pt>
                <c:pt idx="14">
                  <c:v>0.45454545454545453</c:v>
                </c:pt>
                <c:pt idx="15">
                  <c:v>0.38181818181818189</c:v>
                </c:pt>
                <c:pt idx="16">
                  <c:v>0.21818181818181817</c:v>
                </c:pt>
                <c:pt idx="17">
                  <c:v>0.25454545454545457</c:v>
                </c:pt>
                <c:pt idx="18">
                  <c:v>0.21818181818181817</c:v>
                </c:pt>
                <c:pt idx="19">
                  <c:v>0.1818181818181818</c:v>
                </c:pt>
                <c:pt idx="20">
                  <c:v>0.39999999999999997</c:v>
                </c:pt>
                <c:pt idx="21">
                  <c:v>0.3636363636363637</c:v>
                </c:pt>
                <c:pt idx="22">
                  <c:v>0.38181818181818183</c:v>
                </c:pt>
                <c:pt idx="23">
                  <c:v>0.58181818181818179</c:v>
                </c:pt>
                <c:pt idx="24">
                  <c:v>0.50909090909090915</c:v>
                </c:pt>
                <c:pt idx="27">
                  <c:v>0.70909090909090899</c:v>
                </c:pt>
                <c:pt idx="28">
                  <c:v>0.61818181818181828</c:v>
                </c:pt>
                <c:pt idx="29">
                  <c:v>0.18181818181818182</c:v>
                </c:pt>
                <c:pt idx="30">
                  <c:v>0.6</c:v>
                </c:pt>
                <c:pt idx="31">
                  <c:v>0.78181818181818197</c:v>
                </c:pt>
                <c:pt idx="32">
                  <c:v>0.47061923583662713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povprecne_oc!$B$3:$B$35</c15:f>
                <c15:dlblRangeCache>
                  <c:ptCount val="33"/>
                  <c:pt idx="0">
                    <c:v>K01.1</c:v>
                  </c:pt>
                  <c:pt idx="1">
                    <c:v>K01.2</c:v>
                  </c:pt>
                  <c:pt idx="2">
                    <c:v>K02.1</c:v>
                  </c:pt>
                  <c:pt idx="3">
                    <c:v>K03.1</c:v>
                  </c:pt>
                  <c:pt idx="4">
                    <c:v>K04.1</c:v>
                  </c:pt>
                  <c:pt idx="5">
                    <c:v>K04.2</c:v>
                  </c:pt>
                  <c:pt idx="6">
                    <c:v>K04.3</c:v>
                  </c:pt>
                  <c:pt idx="7">
                    <c:v>K04.4</c:v>
                  </c:pt>
                  <c:pt idx="8">
                    <c:v>K05.1</c:v>
                  </c:pt>
                  <c:pt idx="9">
                    <c:v>K06.1</c:v>
                  </c:pt>
                  <c:pt idx="10">
                    <c:v>K07.1</c:v>
                  </c:pt>
                  <c:pt idx="11">
                    <c:v>K08.1</c:v>
                  </c:pt>
                  <c:pt idx="12">
                    <c:v>K08.2</c:v>
                  </c:pt>
                  <c:pt idx="13">
                    <c:v>K08.3</c:v>
                  </c:pt>
                  <c:pt idx="14">
                    <c:v>K08.4</c:v>
                  </c:pt>
                  <c:pt idx="15">
                    <c:v>K08.5</c:v>
                  </c:pt>
                  <c:pt idx="16">
                    <c:v>K08.6</c:v>
                  </c:pt>
                  <c:pt idx="17">
                    <c:v>K08.7</c:v>
                  </c:pt>
                  <c:pt idx="18">
                    <c:v>K08.8</c:v>
                  </c:pt>
                  <c:pt idx="19">
                    <c:v>K08.9</c:v>
                  </c:pt>
                  <c:pt idx="20">
                    <c:v>K09.1</c:v>
                  </c:pt>
                  <c:pt idx="21">
                    <c:v>K10.1</c:v>
                  </c:pt>
                  <c:pt idx="22">
                    <c:v>K10.2</c:v>
                  </c:pt>
                  <c:pt idx="23">
                    <c:v>K11.1</c:v>
                  </c:pt>
                  <c:pt idx="24">
                    <c:v>K11.2</c:v>
                  </c:pt>
                  <c:pt idx="25">
                    <c:v>K12.1</c:v>
                  </c:pt>
                  <c:pt idx="26">
                    <c:v>K12.2</c:v>
                  </c:pt>
                  <c:pt idx="27">
                    <c:v>K12.3</c:v>
                  </c:pt>
                  <c:pt idx="28">
                    <c:v>K12.4</c:v>
                  </c:pt>
                  <c:pt idx="29">
                    <c:v>K13.1</c:v>
                  </c:pt>
                  <c:pt idx="30">
                    <c:v>K14.1</c:v>
                  </c:pt>
                  <c:pt idx="31">
                    <c:v>K15.1</c:v>
                  </c:pt>
                  <c:pt idx="32">
                    <c:v>UO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14E0-41A4-8EF0-83730BA37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142512"/>
        <c:axId val="1675144480"/>
      </c:scatterChart>
      <c:valAx>
        <c:axId val="16751425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 skladnost s Pravilnikom (povprečna ocena)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144480"/>
        <c:crosses val="autoZero"/>
        <c:crossBetween val="midCat"/>
      </c:valAx>
      <c:valAx>
        <c:axId val="1675144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kakovost vsebine (povprečna ocena)</a:t>
                </a:r>
              </a:p>
            </c:rich>
          </c:tx>
          <c:layout>
            <c:manualLayout>
              <c:xMode val="edge"/>
              <c:yMode val="edge"/>
              <c:x val="8.7162148798530046E-3"/>
              <c:y val="0.22344762011462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142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59759140342"/>
          <c:y val="1.9659922313846986E-2"/>
          <c:w val="0.84507728056377285"/>
          <c:h val="0.84664769524752204"/>
        </c:manualLayout>
      </c:layout>
      <c:scatterChart>
        <c:scatterStyle val="lineMarker"/>
        <c:varyColors val="0"/>
        <c:ser>
          <c:idx val="0"/>
          <c:order val="0"/>
          <c:tx>
            <c:strRef>
              <c:f>povprecne_oc!$D$1</c:f>
              <c:strCache>
                <c:ptCount val="1"/>
                <c:pt idx="0">
                  <c:v>raztros SP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ED22C18-3970-42C5-9F23-E27373116F1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B18-4C95-9CB9-53ACD8543B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BC120A-35B4-47DA-8E46-406D123620B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B18-4C95-9CB9-53ACD8543B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DCA74F-8876-4B1A-9014-7E4C5AA3738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B18-4C95-9CB9-53ACD8543BCE}"/>
                </c:ext>
              </c:extLst>
            </c:dLbl>
            <c:dLbl>
              <c:idx val="3"/>
              <c:layout>
                <c:manualLayout>
                  <c:x val="-2.157371777585167E-2"/>
                  <c:y val="-3.0050974260867301E-2"/>
                </c:manualLayout>
              </c:layout>
              <c:tx>
                <c:rich>
                  <a:bodyPr/>
                  <a:lstStyle/>
                  <a:p>
                    <a:fld id="{C7CED18B-D6D3-4726-8F3B-CB1050FA372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B18-4C95-9CB9-53ACD8543BCE}"/>
                </c:ext>
              </c:extLst>
            </c:dLbl>
            <c:dLbl>
              <c:idx val="4"/>
              <c:layout>
                <c:manualLayout>
                  <c:x val="-4.5278689541036143E-2"/>
                  <c:y val="3.7528816104009495E-2"/>
                </c:manualLayout>
              </c:layout>
              <c:tx>
                <c:rich>
                  <a:bodyPr/>
                  <a:lstStyle/>
                  <a:p>
                    <a:fld id="{4D45F933-1629-47C1-A4FD-1E9B4CB69CC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B18-4C95-9CB9-53ACD8543BCE}"/>
                </c:ext>
              </c:extLst>
            </c:dLbl>
            <c:dLbl>
              <c:idx val="5"/>
              <c:layout>
                <c:manualLayout>
                  <c:x val="2.424869918913922E-3"/>
                  <c:y val="2.5042478550722749E-3"/>
                </c:manualLayout>
              </c:layout>
              <c:tx>
                <c:rich>
                  <a:bodyPr/>
                  <a:lstStyle/>
                  <a:p>
                    <a:fld id="{BC6CF945-1272-4CE7-A99C-08FE9EB70CE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B18-4C95-9CB9-53ACD8543BCE}"/>
                </c:ext>
              </c:extLst>
            </c:dLbl>
            <c:dLbl>
              <c:idx val="6"/>
              <c:layout>
                <c:manualLayout>
                  <c:x val="8.9754362804095912E-3"/>
                  <c:y val="-4.3293683440222899E-2"/>
                </c:manualLayout>
              </c:layout>
              <c:tx>
                <c:rich>
                  <a:bodyPr/>
                  <a:lstStyle/>
                  <a:p>
                    <a:fld id="{2F12CFDB-9C0B-47A2-819A-B54A9273D5F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B18-4C95-9CB9-53ACD8543BC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9A25B7F-AAE8-4397-AA14-BBEAC3FECF0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B18-4C95-9CB9-53ACD8543BC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51BF277-68B5-4532-B605-9D3E0C79753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B18-4C95-9CB9-53ACD8543BCE}"/>
                </c:ext>
              </c:extLst>
            </c:dLbl>
            <c:dLbl>
              <c:idx val="9"/>
              <c:layout>
                <c:manualLayout>
                  <c:x val="6.0621798262111469E-2"/>
                  <c:y val="-1.0840105316886726E-2"/>
                </c:manualLayout>
              </c:layout>
              <c:tx>
                <c:rich>
                  <a:bodyPr/>
                  <a:lstStyle/>
                  <a:p>
                    <a:fld id="{0048A45A-44A3-4EFB-94E2-648F9B9382B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B18-4C95-9CB9-53ACD8543BC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652F94-E8EB-46F1-BF91-97BBD093F6D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B18-4C95-9CB9-53ACD8543BCE}"/>
                </c:ext>
              </c:extLst>
            </c:dLbl>
            <c:dLbl>
              <c:idx val="11"/>
              <c:layout>
                <c:manualLayout>
                  <c:x val="5.8196926331626923E-2"/>
                  <c:y val="-3.2520315950660197E-2"/>
                </c:manualLayout>
              </c:layout>
              <c:tx>
                <c:rich>
                  <a:bodyPr/>
                  <a:lstStyle/>
                  <a:p>
                    <a:fld id="{2B09D280-2935-4FA6-A5A9-159C6C635E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B18-4C95-9CB9-53ACD8543BC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54CD0EA-AB5D-4EDD-B3A1-3BE0EEF6F03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B18-4C95-9CB9-53ACD8543BC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B1AC42C-4367-4973-9E29-05550F84F52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B18-4C95-9CB9-53ACD8543BC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08A9FF5-4A69-4250-A141-70F212EEE83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B18-4C95-9CB9-53ACD8543BC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D24147E-1FD3-4700-86B5-44021165219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B18-4C95-9CB9-53ACD8543BCE}"/>
                </c:ext>
              </c:extLst>
            </c:dLbl>
            <c:dLbl>
              <c:idx val="16"/>
              <c:layout>
                <c:manualLayout>
                  <c:x val="-1.9398975443875848E-2"/>
                  <c:y val="-4.6973789706509193E-2"/>
                </c:manualLayout>
              </c:layout>
              <c:tx>
                <c:rich>
                  <a:bodyPr/>
                  <a:lstStyle/>
                  <a:p>
                    <a:fld id="{FF7907D9-67AF-4F3B-B78C-746F9BCECF0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B18-4C95-9CB9-53ACD8543BCE}"/>
                </c:ext>
              </c:extLst>
            </c:dLbl>
            <c:dLbl>
              <c:idx val="17"/>
              <c:layout>
                <c:manualLayout>
                  <c:x val="2.4248719304844589E-3"/>
                  <c:y val="-1.4453473755849095E-2"/>
                </c:manualLayout>
              </c:layout>
              <c:tx>
                <c:rich>
                  <a:bodyPr/>
                  <a:lstStyle/>
                  <a:p>
                    <a:fld id="{D3527E0C-A669-4A9D-9A81-A2D482755BC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B18-4C95-9CB9-53ACD8543BCE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6A41207-B885-4E59-86DB-C45165CDD2C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B18-4C95-9CB9-53ACD8543BC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25DA1FE-99E7-4DD8-A403-BAAB4293C35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B18-4C95-9CB9-53ACD8543BCE}"/>
                </c:ext>
              </c:extLst>
            </c:dLbl>
            <c:dLbl>
              <c:idx val="20"/>
              <c:layout>
                <c:manualLayout>
                  <c:x val="-2.4270432497833123E-2"/>
                  <c:y val="-2.7546726405795027E-2"/>
                </c:manualLayout>
              </c:layout>
              <c:tx>
                <c:rich>
                  <a:bodyPr/>
                  <a:lstStyle/>
                  <a:p>
                    <a:fld id="{3EAED221-DA0E-4DF1-876B-B3F68692486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9B18-4C95-9CB9-53ACD8543BC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BC4EF29-55DA-4E1A-9F90-7CF58EA016F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B18-4C95-9CB9-53ACD8543BCE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1644D034-EA4A-497F-8D7C-73EF1BAA557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B18-4C95-9CB9-53ACD8543BCE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B18-4C95-9CB9-53ACD8543BCE}"/>
                </c:ext>
              </c:extLst>
            </c:dLbl>
            <c:dLbl>
              <c:idx val="24"/>
              <c:layout>
                <c:manualLayout>
                  <c:x val="-1.2124359652422383E-2"/>
                  <c:y val="-3.2520315950660197E-2"/>
                </c:manualLayout>
              </c:layout>
              <c:tx>
                <c:rich>
                  <a:bodyPr/>
                  <a:lstStyle/>
                  <a:p>
                    <a:fld id="{60A4CFF9-581D-492F-877F-EFF71EC65B5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9B18-4C95-9CB9-53ACD8543BCE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08928851-7502-4AF5-979C-E8F1FDA86D5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B18-4C95-9CB9-53ACD8543BCE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4F53E163-FA62-4EF5-ACF5-8E9370C6BCF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B18-4C95-9CB9-53ACD8543BCE}"/>
                </c:ext>
              </c:extLst>
            </c:dLbl>
            <c:dLbl>
              <c:idx val="27"/>
              <c:layout>
                <c:manualLayout>
                  <c:x val="-3.307509046248118E-2"/>
                  <c:y val="-2.4435543519391062E-2"/>
                </c:manualLayout>
              </c:layout>
              <c:tx>
                <c:rich>
                  <a:bodyPr/>
                  <a:lstStyle/>
                  <a:p>
                    <a:fld id="{9EA308CA-4DEB-417E-A0C3-3C75FCC0FDF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9B18-4C95-9CB9-53ACD8543BCE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32EE40C2-D505-4F49-A755-6AAD06E5C1E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B18-4C95-9CB9-53ACD8543BCE}"/>
                </c:ext>
              </c:extLst>
            </c:dLbl>
            <c:dLbl>
              <c:idx val="29"/>
              <c:layout>
                <c:manualLayout>
                  <c:x val="0"/>
                  <c:y val="3.9747052828584511E-2"/>
                </c:manualLayout>
              </c:layout>
              <c:tx>
                <c:rich>
                  <a:bodyPr/>
                  <a:lstStyle/>
                  <a:p>
                    <a:fld id="{9033A840-0954-4143-987A-16123E3E319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9B18-4C95-9CB9-53ACD8543BCE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75DDFE2E-B225-4F04-9AC4-0343637DEB4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B18-4C95-9CB9-53ACD8543BCE}"/>
                </c:ext>
              </c:extLst>
            </c:dLbl>
            <c:dLbl>
              <c:idx val="31"/>
              <c:layout>
                <c:manualLayout>
                  <c:x val="2.4248719304844589E-3"/>
                  <c:y val="-4.6973789706509131E-2"/>
                </c:manualLayout>
              </c:layout>
              <c:tx>
                <c:rich>
                  <a:bodyPr/>
                  <a:lstStyle/>
                  <a:p>
                    <a:fld id="{D5FC0CAA-9540-4F49-A2C1-98B6C1B9250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9B18-4C95-9CB9-53ACD8543BCE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1CC1FF9B-4D7B-49B7-9589-59AFBA29DA6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B18-4C95-9CB9-53ACD8543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povprecne_oc!$D$3:$D$35</c:f>
              <c:numCache>
                <c:formatCode>0.00</c:formatCode>
                <c:ptCount val="33"/>
                <c:pt idx="0">
                  <c:v>0.28747978728803447</c:v>
                </c:pt>
                <c:pt idx="1">
                  <c:v>0.25712973861329003</c:v>
                </c:pt>
                <c:pt idx="2">
                  <c:v>0.33402132856134242</c:v>
                </c:pt>
                <c:pt idx="3">
                  <c:v>7.2047916422159852E-2</c:v>
                </c:pt>
                <c:pt idx="4">
                  <c:v>0.13111095547141779</c:v>
                </c:pt>
                <c:pt idx="5">
                  <c:v>0.12856486930664501</c:v>
                </c:pt>
                <c:pt idx="6">
                  <c:v>0</c:v>
                </c:pt>
                <c:pt idx="7">
                  <c:v>0.41573970964154905</c:v>
                </c:pt>
                <c:pt idx="8">
                  <c:v>0.18055114072443917</c:v>
                </c:pt>
                <c:pt idx="9">
                  <c:v>0.14373989364401724</c:v>
                </c:pt>
                <c:pt idx="10">
                  <c:v>0.21332032406002904</c:v>
                </c:pt>
                <c:pt idx="11">
                  <c:v>0.28747978728803447</c:v>
                </c:pt>
                <c:pt idx="12">
                  <c:v>0.43121968093205176</c:v>
                </c:pt>
                <c:pt idx="13">
                  <c:v>0.28747978728803447</c:v>
                </c:pt>
                <c:pt idx="14">
                  <c:v>0.21343747458109497</c:v>
                </c:pt>
                <c:pt idx="15">
                  <c:v>0.32015621187164245</c:v>
                </c:pt>
                <c:pt idx="16">
                  <c:v>0.38138503569823701</c:v>
                </c:pt>
                <c:pt idx="17">
                  <c:v>0.38569460791993493</c:v>
                </c:pt>
                <c:pt idx="18">
                  <c:v>0.28747978728803442</c:v>
                </c:pt>
                <c:pt idx="19">
                  <c:v>0.44536177141512329</c:v>
                </c:pt>
                <c:pt idx="20">
                  <c:v>0.1663149152579961</c:v>
                </c:pt>
                <c:pt idx="21">
                  <c:v>0.44536177141512329</c:v>
                </c:pt>
                <c:pt idx="22">
                  <c:v>0.38569460791993504</c:v>
                </c:pt>
                <c:pt idx="24">
                  <c:v>0.26891271741361894</c:v>
                </c:pt>
                <c:pt idx="25">
                  <c:v>0.19403406780099541</c:v>
                </c:pt>
                <c:pt idx="26">
                  <c:v>9.6423651979983732E-2</c:v>
                </c:pt>
                <c:pt idx="27">
                  <c:v>0.14373989364401724</c:v>
                </c:pt>
                <c:pt idx="28">
                  <c:v>0.28747978728803447</c:v>
                </c:pt>
                <c:pt idx="29">
                  <c:v>0.38569460791993498</c:v>
                </c:pt>
                <c:pt idx="30">
                  <c:v>0.21427478217774165</c:v>
                </c:pt>
                <c:pt idx="31">
                  <c:v>0.38569460791993504</c:v>
                </c:pt>
                <c:pt idx="32">
                  <c:v>9.5055024098541802E-2</c:v>
                </c:pt>
              </c:numCache>
            </c:numRef>
          </c:xVal>
          <c:yVal>
            <c:numRef>
              <c:f>povprecne_oc!$C$3:$C$35</c:f>
              <c:numCache>
                <c:formatCode>0.00</c:formatCode>
                <c:ptCount val="33"/>
                <c:pt idx="0">
                  <c:v>0.59090909090909094</c:v>
                </c:pt>
                <c:pt idx="1">
                  <c:v>0.54545454545454541</c:v>
                </c:pt>
                <c:pt idx="2">
                  <c:v>0.45454545454545453</c:v>
                </c:pt>
                <c:pt idx="3">
                  <c:v>0.91735537190082639</c:v>
                </c:pt>
                <c:pt idx="4">
                  <c:v>0.90909090909090906</c:v>
                </c:pt>
                <c:pt idx="5">
                  <c:v>0.93939393939393945</c:v>
                </c:pt>
                <c:pt idx="6">
                  <c:v>0</c:v>
                </c:pt>
                <c:pt idx="7">
                  <c:v>0.77777777777777779</c:v>
                </c:pt>
                <c:pt idx="8">
                  <c:v>0.81818181818181823</c:v>
                </c:pt>
                <c:pt idx="9">
                  <c:v>0.95454545454545459</c:v>
                </c:pt>
                <c:pt idx="10">
                  <c:v>0.73737373737373735</c:v>
                </c:pt>
                <c:pt idx="11">
                  <c:v>0.59090909090909094</c:v>
                </c:pt>
                <c:pt idx="12">
                  <c:v>0.63636363636363635</c:v>
                </c:pt>
                <c:pt idx="13">
                  <c:v>0.40909090909090912</c:v>
                </c:pt>
                <c:pt idx="14">
                  <c:v>0.43333333333333329</c:v>
                </c:pt>
                <c:pt idx="15">
                  <c:v>0.35</c:v>
                </c:pt>
                <c:pt idx="16">
                  <c:v>0.2</c:v>
                </c:pt>
                <c:pt idx="17">
                  <c:v>0.18181818181818182</c:v>
                </c:pt>
                <c:pt idx="18">
                  <c:v>9.0909090909090912E-2</c:v>
                </c:pt>
                <c:pt idx="19">
                  <c:v>0.27272727272727271</c:v>
                </c:pt>
                <c:pt idx="20">
                  <c:v>0.87012987012987009</c:v>
                </c:pt>
                <c:pt idx="21">
                  <c:v>0.72727272727272729</c:v>
                </c:pt>
                <c:pt idx="22">
                  <c:v>0.81818181818181823</c:v>
                </c:pt>
                <c:pt idx="24">
                  <c:v>0.61363636363636365</c:v>
                </c:pt>
                <c:pt idx="25">
                  <c:v>0.84848484848484851</c:v>
                </c:pt>
                <c:pt idx="26">
                  <c:v>0.79545454545454541</c:v>
                </c:pt>
                <c:pt idx="27">
                  <c:v>0.95454545454545459</c:v>
                </c:pt>
                <c:pt idx="28">
                  <c:v>0.90909090909090906</c:v>
                </c:pt>
                <c:pt idx="29">
                  <c:v>0.18181818181818182</c:v>
                </c:pt>
                <c:pt idx="30">
                  <c:v>0.87878787878787878</c:v>
                </c:pt>
                <c:pt idx="31">
                  <c:v>0.81818181818181823</c:v>
                </c:pt>
                <c:pt idx="32">
                  <c:v>0.60382300323011784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povprecne_oc!$B$3:$B$35</c15:f>
                <c15:dlblRangeCache>
                  <c:ptCount val="33"/>
                  <c:pt idx="0">
                    <c:v>K01.1</c:v>
                  </c:pt>
                  <c:pt idx="1">
                    <c:v>K01.2</c:v>
                  </c:pt>
                  <c:pt idx="2">
                    <c:v>K02.1</c:v>
                  </c:pt>
                  <c:pt idx="3">
                    <c:v>K03.1</c:v>
                  </c:pt>
                  <c:pt idx="4">
                    <c:v>K04.1</c:v>
                  </c:pt>
                  <c:pt idx="5">
                    <c:v>K04.2</c:v>
                  </c:pt>
                  <c:pt idx="6">
                    <c:v>K04.3</c:v>
                  </c:pt>
                  <c:pt idx="7">
                    <c:v>K04.4</c:v>
                  </c:pt>
                  <c:pt idx="8">
                    <c:v>K05.1</c:v>
                  </c:pt>
                  <c:pt idx="9">
                    <c:v>K06.1</c:v>
                  </c:pt>
                  <c:pt idx="10">
                    <c:v>K07.1</c:v>
                  </c:pt>
                  <c:pt idx="11">
                    <c:v>K08.1</c:v>
                  </c:pt>
                  <c:pt idx="12">
                    <c:v>K08.2</c:v>
                  </c:pt>
                  <c:pt idx="13">
                    <c:v>K08.3</c:v>
                  </c:pt>
                  <c:pt idx="14">
                    <c:v>K08.4</c:v>
                  </c:pt>
                  <c:pt idx="15">
                    <c:v>K08.5</c:v>
                  </c:pt>
                  <c:pt idx="16">
                    <c:v>K08.6</c:v>
                  </c:pt>
                  <c:pt idx="17">
                    <c:v>K08.7</c:v>
                  </c:pt>
                  <c:pt idx="18">
                    <c:v>K08.8</c:v>
                  </c:pt>
                  <c:pt idx="19">
                    <c:v>K08.9</c:v>
                  </c:pt>
                  <c:pt idx="20">
                    <c:v>K09.1</c:v>
                  </c:pt>
                  <c:pt idx="21">
                    <c:v>K10.1</c:v>
                  </c:pt>
                  <c:pt idx="22">
                    <c:v>K10.2</c:v>
                  </c:pt>
                  <c:pt idx="23">
                    <c:v>K11.1</c:v>
                  </c:pt>
                  <c:pt idx="24">
                    <c:v>K11.2</c:v>
                  </c:pt>
                  <c:pt idx="25">
                    <c:v>K12.1</c:v>
                  </c:pt>
                  <c:pt idx="26">
                    <c:v>K12.2</c:v>
                  </c:pt>
                  <c:pt idx="27">
                    <c:v>K12.3</c:v>
                  </c:pt>
                  <c:pt idx="28">
                    <c:v>K12.4</c:v>
                  </c:pt>
                  <c:pt idx="29">
                    <c:v>K13.1</c:v>
                  </c:pt>
                  <c:pt idx="30">
                    <c:v>K14.1</c:v>
                  </c:pt>
                  <c:pt idx="31">
                    <c:v>K15.1</c:v>
                  </c:pt>
                  <c:pt idx="32">
                    <c:v>UO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9B18-4C95-9CB9-53ACD8543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142512"/>
        <c:axId val="1675144480"/>
      </c:scatterChart>
      <c:valAx>
        <c:axId val="167514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b="1"/>
                  <a:t>raztros ocene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144480"/>
        <c:crosses val="autoZero"/>
        <c:crossBetween val="midCat"/>
      </c:valAx>
      <c:valAx>
        <c:axId val="1675144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b="1" dirty="0"/>
                  <a:t>skladnost s Pravilnikom (povprečna ocena)</a:t>
                </a:r>
              </a:p>
            </c:rich>
          </c:tx>
          <c:layout>
            <c:manualLayout>
              <c:xMode val="edge"/>
              <c:yMode val="edge"/>
              <c:x val="0"/>
              <c:y val="7.40000977232749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142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333963963592"/>
          <c:y val="4.5890440536634679E-2"/>
          <c:w val="0.825738800430866"/>
          <c:h val="0.82284497148016622"/>
        </c:manualLayout>
      </c:layout>
      <c:scatterChart>
        <c:scatterStyle val="lineMarker"/>
        <c:varyColors val="0"/>
        <c:ser>
          <c:idx val="0"/>
          <c:order val="0"/>
          <c:tx>
            <c:strRef>
              <c:f>povprecne_oc!$F$1</c:f>
              <c:strCache>
                <c:ptCount val="1"/>
                <c:pt idx="0">
                  <c:v>raztros vsebina 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123678062994761"/>
                  <c:y val="-2.754672640579512E-2"/>
                </c:manualLayout>
              </c:layout>
              <c:tx>
                <c:rich>
                  <a:bodyPr/>
                  <a:lstStyle/>
                  <a:p>
                    <a:fld id="{4C2BCBD6-1356-410C-B608-181815DF564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0B2-4E7F-90F3-1FC5B9B6FED2}"/>
                </c:ext>
              </c:extLst>
            </c:dLbl>
            <c:dLbl>
              <c:idx val="1"/>
              <c:layout>
                <c:manualLayout>
                  <c:x val="0"/>
                  <c:y val="1.0900978770558364E-2"/>
                </c:manualLayout>
              </c:layout>
              <c:tx>
                <c:rich>
                  <a:bodyPr/>
                  <a:lstStyle/>
                  <a:p>
                    <a:fld id="{38EB09F9-087E-45DF-9B69-6B30514A7B6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0B2-4E7F-90F3-1FC5B9B6FED2}"/>
                </c:ext>
              </c:extLst>
            </c:dLbl>
            <c:dLbl>
              <c:idx val="2"/>
              <c:layout>
                <c:manualLayout>
                  <c:x val="-7.8729267300505348E-2"/>
                  <c:y val="-4.7580709246373226E-2"/>
                </c:manualLayout>
              </c:layout>
              <c:tx>
                <c:rich>
                  <a:bodyPr/>
                  <a:lstStyle/>
                  <a:p>
                    <a:fld id="{4EF8A434-4568-46C5-9C02-900A75A2749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0B2-4E7F-90F3-1FC5B9B6FED2}"/>
                </c:ext>
              </c:extLst>
            </c:dLbl>
            <c:dLbl>
              <c:idx val="3"/>
              <c:layout>
                <c:manualLayout>
                  <c:x val="2.694150680665502E-3"/>
                  <c:y val="-2.2538230695650523E-2"/>
                </c:manualLayout>
              </c:layout>
              <c:tx>
                <c:rich>
                  <a:bodyPr/>
                  <a:lstStyle/>
                  <a:p>
                    <a:fld id="{D5E10B0F-FB89-46B0-9F0F-60C901BCDBB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0B2-4E7F-90F3-1FC5B9B6FE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26BBAB-64BA-4AFC-9472-E3DA0DFE308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0B2-4E7F-90F3-1FC5B9B6FE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7FF5423-FDFF-404F-8863-10DC343AF8A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0B2-4E7F-90F3-1FC5B9B6FED2}"/>
                </c:ext>
              </c:extLst>
            </c:dLbl>
            <c:dLbl>
              <c:idx val="6"/>
              <c:layout>
                <c:manualLayout>
                  <c:x val="7.9576089179357407E-2"/>
                  <c:y val="2.5042478550722749E-3"/>
                </c:manualLayout>
              </c:layout>
              <c:tx>
                <c:rich>
                  <a:bodyPr/>
                  <a:lstStyle/>
                  <a:p>
                    <a:fld id="{E823568C-5240-4B29-A01E-606A42A0884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0B2-4E7F-90F3-1FC5B9B6FED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DD358AF-AAEF-4A43-A4D9-CACC7167E5A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0B2-4E7F-90F3-1FC5B9B6FED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4F84060-24B1-4452-B465-2E512194859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0B2-4E7F-90F3-1FC5B9B6FED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61BA7BF-D038-4509-9F62-B27D2A25C18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0B2-4E7F-90F3-1FC5B9B6FED2}"/>
                </c:ext>
              </c:extLst>
            </c:dLbl>
            <c:dLbl>
              <c:idx val="10"/>
              <c:layout>
                <c:manualLayout>
                  <c:x val="0"/>
                  <c:y val="-3.2702936311675292E-2"/>
                </c:manualLayout>
              </c:layout>
              <c:tx>
                <c:rich>
                  <a:bodyPr/>
                  <a:lstStyle/>
                  <a:p>
                    <a:fld id="{0983DFC4-35F0-4381-AE55-F0918140991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20B2-4E7F-90F3-1FC5B9B6FED2}"/>
                </c:ext>
              </c:extLst>
            </c:dLbl>
            <c:dLbl>
              <c:idx val="11"/>
              <c:layout>
                <c:manualLayout>
                  <c:x val="3.7866603619970136E-2"/>
                  <c:y val="7.2673191803722201E-3"/>
                </c:manualLayout>
              </c:layout>
              <c:tx>
                <c:rich>
                  <a:bodyPr/>
                  <a:lstStyle/>
                  <a:p>
                    <a:fld id="{6759DC04-E861-4157-9F89-2044DC7C93F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0B2-4E7F-90F3-1FC5B9B6FED2}"/>
                </c:ext>
              </c:extLst>
            </c:dLbl>
            <c:dLbl>
              <c:idx val="12"/>
              <c:layout>
                <c:manualLayout>
                  <c:x val="-4.9392191896051949E-17"/>
                  <c:y val="7.5127435652168253E-3"/>
                </c:manualLayout>
              </c:layout>
              <c:tx>
                <c:rich>
                  <a:bodyPr/>
                  <a:lstStyle/>
                  <a:p>
                    <a:fld id="{2A895FB0-C62F-4AE6-BCDD-45BBADE258F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0B2-4E7F-90F3-1FC5B9B6FED2}"/>
                </c:ext>
              </c:extLst>
            </c:dLbl>
            <c:dLbl>
              <c:idx val="13"/>
              <c:layout>
                <c:manualLayout>
                  <c:x val="0"/>
                  <c:y val="7.5127435652168253E-3"/>
                </c:manualLayout>
              </c:layout>
              <c:tx>
                <c:rich>
                  <a:bodyPr/>
                  <a:lstStyle/>
                  <a:p>
                    <a:fld id="{0DC96918-4BFF-441C-89F7-A60EAAEA55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0B2-4E7F-90F3-1FC5B9B6FED2}"/>
                </c:ext>
              </c:extLst>
            </c:dLbl>
            <c:dLbl>
              <c:idx val="14"/>
              <c:layout>
                <c:manualLayout>
                  <c:x val="-8.464299632699207E-2"/>
                  <c:y val="1.4141516449176337E-2"/>
                </c:manualLayout>
              </c:layout>
              <c:tx>
                <c:rich>
                  <a:bodyPr/>
                  <a:lstStyle/>
                  <a:p>
                    <a:fld id="{DD1DF2A5-F1B8-41B5-8032-3BB85DE8FC6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20B2-4E7F-90F3-1FC5B9B6FED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42514FE-65BD-4F48-B326-42AC551632F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0B2-4E7F-90F3-1FC5B9B6FED2}"/>
                </c:ext>
              </c:extLst>
            </c:dLbl>
            <c:dLbl>
              <c:idx val="16"/>
              <c:layout>
                <c:manualLayout>
                  <c:x val="6.0365946274816895E-2"/>
                  <c:y val="-3.0050974260867395E-2"/>
                </c:manualLayout>
              </c:layout>
              <c:tx>
                <c:rich>
                  <a:bodyPr/>
                  <a:lstStyle/>
                  <a:p>
                    <a:fld id="{2AEEDC32-607B-47DA-BE4E-76E4CCB6ED5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0B2-4E7F-90F3-1FC5B9B6FED2}"/>
                </c:ext>
              </c:extLst>
            </c:dLbl>
            <c:dLbl>
              <c:idx val="17"/>
              <c:layout>
                <c:manualLayout>
                  <c:x val="-5.388301361331004E-3"/>
                  <c:y val="-1.7529734985506019E-2"/>
                </c:manualLayout>
              </c:layout>
              <c:tx>
                <c:rich>
                  <a:bodyPr/>
                  <a:lstStyle/>
                  <a:p>
                    <a:fld id="{773AB925-8312-48C0-91D6-241DF55D464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0B2-4E7F-90F3-1FC5B9B6FED2}"/>
                </c:ext>
              </c:extLst>
            </c:dLbl>
            <c:dLbl>
              <c:idx val="18"/>
              <c:layout>
                <c:manualLayout>
                  <c:x val="4.987827530231765E-2"/>
                  <c:y val="3.0050974260867211E-2"/>
                </c:manualLayout>
              </c:layout>
              <c:tx>
                <c:rich>
                  <a:bodyPr/>
                  <a:lstStyle/>
                  <a:p>
                    <a:fld id="{719EBE3A-2A17-4680-865A-8ECD36FC294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20B2-4E7F-90F3-1FC5B9B6FED2}"/>
                </c:ext>
              </c:extLst>
            </c:dLbl>
            <c:dLbl>
              <c:idx val="19"/>
              <c:layout>
                <c:manualLayout>
                  <c:x val="-2.4433220886363721E-2"/>
                  <c:y val="5.5093452811590053E-2"/>
                </c:manualLayout>
              </c:layout>
              <c:tx>
                <c:rich>
                  <a:bodyPr/>
                  <a:lstStyle/>
                  <a:p>
                    <a:fld id="{31A5963E-F5CD-43B7-9D89-551133A1763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0B2-4E7F-90F3-1FC5B9B6FED2}"/>
                </c:ext>
              </c:extLst>
            </c:dLbl>
            <c:dLbl>
              <c:idx val="20"/>
              <c:layout>
                <c:manualLayout>
                  <c:x val="-9.8784383792103897E-17"/>
                  <c:y val="-1.5025487130433651E-2"/>
                </c:manualLayout>
              </c:layout>
              <c:tx>
                <c:rich>
                  <a:bodyPr/>
                  <a:lstStyle/>
                  <a:p>
                    <a:fld id="{3983622F-9B22-4FA1-888E-5813FC47C90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20B2-4E7F-90F3-1FC5B9B6FED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DDEEC03-BC0F-492D-B66E-8ED8500E27F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0B2-4E7F-90F3-1FC5B9B6FED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5AC355E8-BF1E-465B-9494-7C6C1381153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0B2-4E7F-90F3-1FC5B9B6FED2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565904CF-AB15-486A-9237-C52291C6700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0B2-4E7F-90F3-1FC5B9B6FED2}"/>
                </c:ext>
              </c:extLst>
            </c:dLbl>
            <c:dLbl>
              <c:idx val="24"/>
              <c:layout>
                <c:manualLayout>
                  <c:x val="4.9216061333023304E-3"/>
                  <c:y val="-2.2588773594109926E-3"/>
                </c:manualLayout>
              </c:layout>
              <c:tx>
                <c:rich>
                  <a:bodyPr/>
                  <a:lstStyle/>
                  <a:p>
                    <a:fld id="{50FDAC67-5AC9-4FE3-8891-5D2C4EC8855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20B2-4E7F-90F3-1FC5B9B6FED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0B2-4E7F-90F3-1FC5B9B6FED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20B2-4E7F-90F3-1FC5B9B6FED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497CBC5-4F43-412E-A840-1736F752302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0B2-4E7F-90F3-1FC5B9B6FED2}"/>
                </c:ext>
              </c:extLst>
            </c:dLbl>
            <c:dLbl>
              <c:idx val="28"/>
              <c:layout>
                <c:manualLayout>
                  <c:x val="5.388301361331004E-3"/>
                  <c:y val="5.0084957101445499E-3"/>
                </c:manualLayout>
              </c:layout>
              <c:tx>
                <c:rich>
                  <a:bodyPr/>
                  <a:lstStyle/>
                  <a:p>
                    <a:fld id="{AF169F60-5A29-46CA-8AE1-F3DAF7CCEE5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20B2-4E7F-90F3-1FC5B9B6FED2}"/>
                </c:ext>
              </c:extLst>
            </c:dLbl>
            <c:dLbl>
              <c:idx val="29"/>
              <c:layout>
                <c:manualLayout>
                  <c:x val="2.4433220886363721E-2"/>
                  <c:y val="3.5059469971011947E-2"/>
                </c:manualLayout>
              </c:layout>
              <c:tx>
                <c:rich>
                  <a:bodyPr/>
                  <a:lstStyle/>
                  <a:p>
                    <a:fld id="{02310B42-49A2-4A64-9731-4143DB3F1AF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20B2-4E7F-90F3-1FC5B9B6FED2}"/>
                </c:ext>
              </c:extLst>
            </c:dLbl>
            <c:dLbl>
              <c:idx val="30"/>
              <c:layout>
                <c:manualLayout>
                  <c:x val="5.388301361331004E-3"/>
                  <c:y val="1.2521239275361284E-2"/>
                </c:manualLayout>
              </c:layout>
              <c:tx>
                <c:rich>
                  <a:bodyPr/>
                  <a:lstStyle/>
                  <a:p>
                    <a:fld id="{D8B56475-E952-462A-B07E-6D852F0AE43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20B2-4E7F-90F3-1FC5B9B6FED2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9A5E8483-C95B-4707-BE07-09B5330B206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0B2-4E7F-90F3-1FC5B9B6FED2}"/>
                </c:ext>
              </c:extLst>
            </c:dLbl>
            <c:dLbl>
              <c:idx val="32"/>
              <c:layout>
                <c:manualLayout>
                  <c:x val="-6.8722185409904685E-2"/>
                  <c:y val="-5.4015637325294649E-3"/>
                </c:manualLayout>
              </c:layout>
              <c:tx>
                <c:rich>
                  <a:bodyPr/>
                  <a:lstStyle/>
                  <a:p>
                    <a:fld id="{95B5FE24-5A59-4608-B5A8-353522C7208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20B2-4E7F-90F3-1FC5B9B6F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povprecne_oc!$F$3:$F$35</c:f>
              <c:numCache>
                <c:formatCode>0%</c:formatCode>
                <c:ptCount val="33"/>
                <c:pt idx="0">
                  <c:v>8.0883761726340028E-2</c:v>
                </c:pt>
                <c:pt idx="1">
                  <c:v>7.762684581229394E-2</c:v>
                </c:pt>
                <c:pt idx="2">
                  <c:v>5.5277828069435188E-2</c:v>
                </c:pt>
                <c:pt idx="3">
                  <c:v>0.19984709777996859</c:v>
                </c:pt>
                <c:pt idx="4">
                  <c:v>0.15986299714663105</c:v>
                </c:pt>
                <c:pt idx="5">
                  <c:v>0.19030276798959048</c:v>
                </c:pt>
                <c:pt idx="6">
                  <c:v>6.1496489182864621E-2</c:v>
                </c:pt>
                <c:pt idx="7">
                  <c:v>0.23251761523834841</c:v>
                </c:pt>
                <c:pt idx="8">
                  <c:v>7.990226938042029E-2</c:v>
                </c:pt>
                <c:pt idx="9">
                  <c:v>0.13180263645739054</c:v>
                </c:pt>
                <c:pt idx="10">
                  <c:v>0.10634690278810972</c:v>
                </c:pt>
                <c:pt idx="11">
                  <c:v>9.6197814601917161E-2</c:v>
                </c:pt>
                <c:pt idx="12">
                  <c:v>0.15861672382672021</c:v>
                </c:pt>
                <c:pt idx="13">
                  <c:v>3.5086611151328891E-2</c:v>
                </c:pt>
                <c:pt idx="14">
                  <c:v>7.7961543370234213E-2</c:v>
                </c:pt>
                <c:pt idx="15">
                  <c:v>8.9933687691644157E-2</c:v>
                </c:pt>
                <c:pt idx="16">
                  <c:v>7.3360876370298242E-2</c:v>
                </c:pt>
                <c:pt idx="17">
                  <c:v>5.7372279404738213E-2</c:v>
                </c:pt>
                <c:pt idx="18">
                  <c:v>4.2056291372556696E-2</c:v>
                </c:pt>
                <c:pt idx="19">
                  <c:v>3.2405126242872041E-2</c:v>
                </c:pt>
                <c:pt idx="20">
                  <c:v>0.30342687042543082</c:v>
                </c:pt>
                <c:pt idx="21">
                  <c:v>0.24836106449965481</c:v>
                </c:pt>
                <c:pt idx="22">
                  <c:v>0.31249550232402984</c:v>
                </c:pt>
                <c:pt idx="23">
                  <c:v>0.39927206491085981</c:v>
                </c:pt>
                <c:pt idx="24">
                  <c:v>0.11648067879060917</c:v>
                </c:pt>
                <c:pt idx="27">
                  <c:v>0.25432964179635836</c:v>
                </c:pt>
                <c:pt idx="28">
                  <c:v>0.22158576830423579</c:v>
                </c:pt>
                <c:pt idx="29">
                  <c:v>5.8168668686863809E-2</c:v>
                </c:pt>
                <c:pt idx="30">
                  <c:v>0.21222880491560658</c:v>
                </c:pt>
                <c:pt idx="31">
                  <c:v>0.1294568415872816</c:v>
                </c:pt>
                <c:pt idx="32">
                  <c:v>4.3092154079188968E-2</c:v>
                </c:pt>
              </c:numCache>
            </c:numRef>
          </c:xVal>
          <c:yVal>
            <c:numRef>
              <c:f>povprecne_oc!$E$3:$E$35</c:f>
              <c:numCache>
                <c:formatCode>0%</c:formatCode>
                <c:ptCount val="33"/>
                <c:pt idx="0">
                  <c:v>0.50909090909090915</c:v>
                </c:pt>
                <c:pt idx="1">
                  <c:v>0.45454545454545453</c:v>
                </c:pt>
                <c:pt idx="2">
                  <c:v>0.25454545454545457</c:v>
                </c:pt>
                <c:pt idx="3">
                  <c:v>0.63636363636363646</c:v>
                </c:pt>
                <c:pt idx="4">
                  <c:v>0.70909090909090911</c:v>
                </c:pt>
                <c:pt idx="5">
                  <c:v>0.76363636363636367</c:v>
                </c:pt>
                <c:pt idx="6">
                  <c:v>0.21818181818181817</c:v>
                </c:pt>
                <c:pt idx="7">
                  <c:v>0.63636363636363635</c:v>
                </c:pt>
                <c:pt idx="8">
                  <c:v>0.65454545454545454</c:v>
                </c:pt>
                <c:pt idx="9">
                  <c:v>0.67272727272727273</c:v>
                </c:pt>
                <c:pt idx="10">
                  <c:v>0.52727272727272734</c:v>
                </c:pt>
                <c:pt idx="11">
                  <c:v>0.47272727272727283</c:v>
                </c:pt>
                <c:pt idx="12">
                  <c:v>0.58181818181818179</c:v>
                </c:pt>
                <c:pt idx="13">
                  <c:v>0.3636363636363637</c:v>
                </c:pt>
                <c:pt idx="14">
                  <c:v>0.45454545454545453</c:v>
                </c:pt>
                <c:pt idx="15">
                  <c:v>0.38181818181818189</c:v>
                </c:pt>
                <c:pt idx="16">
                  <c:v>0.21818181818181817</c:v>
                </c:pt>
                <c:pt idx="17">
                  <c:v>0.25454545454545457</c:v>
                </c:pt>
                <c:pt idx="18">
                  <c:v>0.21818181818181817</c:v>
                </c:pt>
                <c:pt idx="19">
                  <c:v>0.1818181818181818</c:v>
                </c:pt>
                <c:pt idx="20">
                  <c:v>0.39999999999999997</c:v>
                </c:pt>
                <c:pt idx="21">
                  <c:v>0.3636363636363637</c:v>
                </c:pt>
                <c:pt idx="22">
                  <c:v>0.38181818181818183</c:v>
                </c:pt>
                <c:pt idx="23">
                  <c:v>0.58181818181818179</c:v>
                </c:pt>
                <c:pt idx="24">
                  <c:v>0.50909090909090915</c:v>
                </c:pt>
                <c:pt idx="27">
                  <c:v>0.70909090909090899</c:v>
                </c:pt>
                <c:pt idx="28">
                  <c:v>0.61818181818181828</c:v>
                </c:pt>
                <c:pt idx="29">
                  <c:v>0.18181818181818182</c:v>
                </c:pt>
                <c:pt idx="30">
                  <c:v>0.6</c:v>
                </c:pt>
                <c:pt idx="31">
                  <c:v>0.78181818181818197</c:v>
                </c:pt>
                <c:pt idx="32">
                  <c:v>0.47061923583662713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povprecne_oc!$B$3:$B$35</c15:f>
                <c15:dlblRangeCache>
                  <c:ptCount val="33"/>
                  <c:pt idx="0">
                    <c:v>K01.1</c:v>
                  </c:pt>
                  <c:pt idx="1">
                    <c:v>K01.2</c:v>
                  </c:pt>
                  <c:pt idx="2">
                    <c:v>K02.1</c:v>
                  </c:pt>
                  <c:pt idx="3">
                    <c:v>K03.1</c:v>
                  </c:pt>
                  <c:pt idx="4">
                    <c:v>K04.1</c:v>
                  </c:pt>
                  <c:pt idx="5">
                    <c:v>K04.2</c:v>
                  </c:pt>
                  <c:pt idx="6">
                    <c:v>K04.3</c:v>
                  </c:pt>
                  <c:pt idx="7">
                    <c:v>K04.4</c:v>
                  </c:pt>
                  <c:pt idx="8">
                    <c:v>K05.1</c:v>
                  </c:pt>
                  <c:pt idx="9">
                    <c:v>K06.1</c:v>
                  </c:pt>
                  <c:pt idx="10">
                    <c:v>K07.1</c:v>
                  </c:pt>
                  <c:pt idx="11">
                    <c:v>K08.1</c:v>
                  </c:pt>
                  <c:pt idx="12">
                    <c:v>K08.2</c:v>
                  </c:pt>
                  <c:pt idx="13">
                    <c:v>K08.3</c:v>
                  </c:pt>
                  <c:pt idx="14">
                    <c:v>K08.4</c:v>
                  </c:pt>
                  <c:pt idx="15">
                    <c:v>K08.5</c:v>
                  </c:pt>
                  <c:pt idx="16">
                    <c:v>K08.6</c:v>
                  </c:pt>
                  <c:pt idx="17">
                    <c:v>K08.7</c:v>
                  </c:pt>
                  <c:pt idx="18">
                    <c:v>K08.8</c:v>
                  </c:pt>
                  <c:pt idx="19">
                    <c:v>K08.9</c:v>
                  </c:pt>
                  <c:pt idx="20">
                    <c:v>K09.1</c:v>
                  </c:pt>
                  <c:pt idx="21">
                    <c:v>K10.1</c:v>
                  </c:pt>
                  <c:pt idx="22">
                    <c:v>K10.2</c:v>
                  </c:pt>
                  <c:pt idx="23">
                    <c:v>K11.1</c:v>
                  </c:pt>
                  <c:pt idx="24">
                    <c:v>K11.2</c:v>
                  </c:pt>
                  <c:pt idx="25">
                    <c:v>K12.1</c:v>
                  </c:pt>
                  <c:pt idx="26">
                    <c:v>K12.2</c:v>
                  </c:pt>
                  <c:pt idx="27">
                    <c:v>K12.3</c:v>
                  </c:pt>
                  <c:pt idx="28">
                    <c:v>K12.4</c:v>
                  </c:pt>
                  <c:pt idx="29">
                    <c:v>K13.1</c:v>
                  </c:pt>
                  <c:pt idx="30">
                    <c:v>K14.1</c:v>
                  </c:pt>
                  <c:pt idx="31">
                    <c:v>K15.1</c:v>
                  </c:pt>
                  <c:pt idx="32">
                    <c:v>UO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20B2-4E7F-90F3-1FC5B9B6F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142512"/>
        <c:axId val="1675144480"/>
      </c:scatterChart>
      <c:valAx>
        <c:axId val="167514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b="1"/>
                  <a:t>raztros ocene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144480"/>
        <c:crosses val="autoZero"/>
        <c:crossBetween val="midCat"/>
      </c:valAx>
      <c:valAx>
        <c:axId val="1675144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b="1"/>
                  <a:t>kakovost vsebine (povprečna ocena)</a:t>
                </a:r>
              </a:p>
            </c:rich>
          </c:tx>
          <c:layout>
            <c:manualLayout>
              <c:xMode val="edge"/>
              <c:yMode val="edge"/>
              <c:x val="4.1930216675746283E-3"/>
              <c:y val="0.18347720622505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142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Pregled_EPOS_splet!$J$40</c:f>
              <c:strCache>
                <c:ptCount val="1"/>
                <c:pt idx="0">
                  <c:v>število LEK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Pregled_EPOS_splet!$K$39:$V$39</c:f>
              <c:strCache>
                <c:ptCount val="12"/>
                <c:pt idx="0">
                  <c:v>neznano</c:v>
                </c:pt>
                <c:pt idx="1">
                  <c:v>&lt;2012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Pregled_EPOS_splet!$K$40:$V$40</c:f>
              <c:numCache>
                <c:formatCode>General</c:formatCode>
                <c:ptCount val="12"/>
                <c:pt idx="0">
                  <c:v>12</c:v>
                </c:pt>
                <c:pt idx="1">
                  <c:v>83</c:v>
                </c:pt>
                <c:pt idx="2">
                  <c:v>53</c:v>
                </c:pt>
                <c:pt idx="3">
                  <c:v>14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12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7-4DCC-B5EB-A4B31380A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385920"/>
        <c:axId val="588386576"/>
      </c:barChart>
      <c:catAx>
        <c:axId val="5883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86576"/>
        <c:crosses val="autoZero"/>
        <c:auto val="1"/>
        <c:lblAlgn val="ctr"/>
        <c:lblOffset val="100"/>
        <c:noMultiLvlLbl val="0"/>
      </c:catAx>
      <c:valAx>
        <c:axId val="58838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8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4732710387456"/>
          <c:y val="0.1209714086946904"/>
          <c:w val="0.72642979079000058"/>
          <c:h val="0.82874376545772133"/>
        </c:manualLayout>
      </c:layout>
      <c:doughnutChart>
        <c:varyColors val="0"/>
        <c:ser>
          <c:idx val="0"/>
          <c:order val="0"/>
          <c:tx>
            <c:strRef>
              <c:f>Pregled_EPOS_splet!$J$40</c:f>
              <c:strCache>
                <c:ptCount val="1"/>
                <c:pt idx="0">
                  <c:v>število LEK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2225">
              <a:solidFill>
                <a:schemeClr val="bg1"/>
              </a:solidFill>
            </a:ln>
            <a:effectLst/>
          </c:spPr>
          <c:dLbls>
            <c:dLbl>
              <c:idx val="0"/>
              <c:layout>
                <c:manualLayout>
                  <c:x val="0.17685788934714075"/>
                  <c:y val="-0.172964341230446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53-47EE-A3F5-3FF2D9941FF2}"/>
                </c:ext>
              </c:extLst>
            </c:dLbl>
            <c:dLbl>
              <c:idx val="3"/>
              <c:layout>
                <c:manualLayout>
                  <c:x val="-0.26054051195552602"/>
                  <c:y val="8.41773577826789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53-47EE-A3F5-3FF2D9941FF2}"/>
                </c:ext>
              </c:extLst>
            </c:dLbl>
            <c:dLbl>
              <c:idx val="4"/>
              <c:layout>
                <c:manualLayout>
                  <c:x val="-0.26396987252616982"/>
                  <c:y val="8.79888614853049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53-47EE-A3F5-3FF2D9941FF2}"/>
                </c:ext>
              </c:extLst>
            </c:dLbl>
            <c:dLbl>
              <c:idx val="5"/>
              <c:layout>
                <c:manualLayout>
                  <c:x val="-0.27577115855704099"/>
                  <c:y val="7.74665346518475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53-47EE-A3F5-3FF2D9941FF2}"/>
                </c:ext>
              </c:extLst>
            </c:dLbl>
            <c:dLbl>
              <c:idx val="6"/>
              <c:layout>
                <c:manualLayout>
                  <c:x val="-0.29245496605894283"/>
                  <c:y val="5.251328291758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53-47EE-A3F5-3FF2D9941FF2}"/>
                </c:ext>
              </c:extLst>
            </c:dLbl>
            <c:dLbl>
              <c:idx val="7"/>
              <c:layout>
                <c:manualLayout>
                  <c:x val="-0.305034613102796"/>
                  <c:y val="-1.95948368421896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53-47EE-A3F5-3FF2D9941FF2}"/>
                </c:ext>
              </c:extLst>
            </c:dLbl>
            <c:dLbl>
              <c:idx val="8"/>
              <c:layout>
                <c:manualLayout>
                  <c:x val="-0.30894872787826938"/>
                  <c:y val="-9.90485066478217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53-47EE-A3F5-3FF2D9941FF2}"/>
                </c:ext>
              </c:extLst>
            </c:dLbl>
            <c:dLbl>
              <c:idx val="9"/>
              <c:layout>
                <c:manualLayout>
                  <c:x val="-0.32420609104675507"/>
                  <c:y val="-0.153288121085785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53-47EE-A3F5-3FF2D9941FF2}"/>
                </c:ext>
              </c:extLst>
            </c:dLbl>
            <c:dLbl>
              <c:idx val="10"/>
              <c:layout>
                <c:manualLayout>
                  <c:x val="-0.37698398052610155"/>
                  <c:y val="-0.175146921998660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53-47EE-A3F5-3FF2D9941FF2}"/>
                </c:ext>
              </c:extLst>
            </c:dLbl>
            <c:dLbl>
              <c:idx val="11"/>
              <c:layout>
                <c:manualLayout>
                  <c:x val="-0.47530370126361099"/>
                  <c:y val="-0.182851312706384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53-47EE-A3F5-3FF2D9941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Pregled_EPOS_splet!$K$39:$V$39</c:f>
              <c:strCache>
                <c:ptCount val="12"/>
                <c:pt idx="0">
                  <c:v>neznano</c:v>
                </c:pt>
                <c:pt idx="1">
                  <c:v>&lt;2012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Pregled_EPOS_splet!$K$40:$V$40</c:f>
              <c:numCache>
                <c:formatCode>General</c:formatCode>
                <c:ptCount val="12"/>
                <c:pt idx="0">
                  <c:v>12</c:v>
                </c:pt>
                <c:pt idx="1">
                  <c:v>83</c:v>
                </c:pt>
                <c:pt idx="2">
                  <c:v>53</c:v>
                </c:pt>
                <c:pt idx="3">
                  <c:v>14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12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53-47EE-A3F5-3FF2D9941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Pregled_EPOS_splet!$J$30</c:f>
              <c:strCache>
                <c:ptCount val="1"/>
                <c:pt idx="0">
                  <c:v>Objava na spletni strani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F-48EE-8DF9-876E05EA29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F-48EE-8DF9-876E05EA29A3}"/>
              </c:ext>
            </c:extLst>
          </c:dPt>
          <c:dLbls>
            <c:dLbl>
              <c:idx val="0"/>
              <c:layout>
                <c:manualLayout>
                  <c:x val="0.15388362207370121"/>
                  <c:y val="2.31481481481481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82F-48EE-8DF9-876E05EA29A3}"/>
                </c:ext>
              </c:extLst>
            </c:dLbl>
            <c:dLbl>
              <c:idx val="1"/>
              <c:layout>
                <c:manualLayout>
                  <c:x val="-0.18187319381991804"/>
                  <c:y val="-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82F-48EE-8DF9-876E05EA2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Pregled_EPOS_splet!$K$30:$L$30</c:f>
              <c:strCache>
                <c:ptCount val="2"/>
                <c:pt idx="0">
                  <c:v>DA</c:v>
                </c:pt>
                <c:pt idx="1">
                  <c:v>drugo</c:v>
                </c:pt>
              </c:strCache>
            </c:strRef>
          </c:cat>
          <c:val>
            <c:numRef>
              <c:f>Pregled_EPOS_splet!$K$31:$L$31</c:f>
              <c:numCache>
                <c:formatCode>General</c:formatCode>
                <c:ptCount val="2"/>
                <c:pt idx="0">
                  <c:v>106</c:v>
                </c:pt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2F-48EE-8DF9-876E05EA2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Pregled_EPOS_splet!$J$3</c:f>
              <c:strCache>
                <c:ptCount val="1"/>
                <c:pt idx="0">
                  <c:v>št. občin, ki poroča v EPOS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4-4C74-BFBC-AC345BAA43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4-4C74-BFBC-AC345BAA43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Pregled_EPOS_splet!$K$2:$P$2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ne poroča</c:v>
                </c:pt>
                <c:pt idx="5">
                  <c:v>poroča vsako leto</c:v>
                </c:pt>
              </c:strCache>
            </c:strRef>
          </c:cat>
          <c:val>
            <c:numRef>
              <c:f>Pregled_EPOS_splet!$K$3:$P$3</c:f>
              <c:numCache>
                <c:formatCode>General</c:formatCode>
                <c:ptCount val="6"/>
                <c:pt idx="0">
                  <c:v>40</c:v>
                </c:pt>
                <c:pt idx="1">
                  <c:v>101</c:v>
                </c:pt>
                <c:pt idx="2">
                  <c:v>92</c:v>
                </c:pt>
                <c:pt idx="3">
                  <c:v>92</c:v>
                </c:pt>
                <c:pt idx="4">
                  <c:v>108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4-4C74-BFBC-AC345BAA4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8505232"/>
        <c:axId val="558507528"/>
      </c:barChart>
      <c:scatterChart>
        <c:scatterStyle val="lineMarker"/>
        <c:varyColors val="0"/>
        <c:ser>
          <c:idx val="1"/>
          <c:order val="1"/>
          <c:tx>
            <c:strRef>
              <c:f>Pregled_EPOS_splet!$J$4</c:f>
              <c:strCache>
                <c:ptCount val="1"/>
                <c:pt idx="0">
                  <c:v>delež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Pregled_EPOS_splet!$K$2:$P$2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ne poroča</c:v>
                </c:pt>
                <c:pt idx="5">
                  <c:v>poroča vsako leto</c:v>
                </c:pt>
              </c:strCache>
            </c:strRef>
          </c:xVal>
          <c:yVal>
            <c:numRef>
              <c:f>Pregled_EPOS_splet!$K$4:$P$4</c:f>
              <c:numCache>
                <c:formatCode>0%</c:formatCode>
                <c:ptCount val="6"/>
                <c:pt idx="0">
                  <c:v>0.1895734597156398</c:v>
                </c:pt>
                <c:pt idx="1">
                  <c:v>0.47867298578199052</c:v>
                </c:pt>
                <c:pt idx="2">
                  <c:v>0.43601895734597157</c:v>
                </c:pt>
                <c:pt idx="3">
                  <c:v>0.43601895734597157</c:v>
                </c:pt>
                <c:pt idx="4">
                  <c:v>0.51184834123222744</c:v>
                </c:pt>
                <c:pt idx="5">
                  <c:v>0.16587677725118483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C84-4C74-BFBC-AC345BAA4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808888"/>
        <c:axId val="552803968"/>
      </c:scatterChart>
      <c:catAx>
        <c:axId val="55850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507528"/>
        <c:crosses val="autoZero"/>
        <c:auto val="1"/>
        <c:lblAlgn val="ctr"/>
        <c:lblOffset val="100"/>
        <c:noMultiLvlLbl val="0"/>
      </c:catAx>
      <c:valAx>
        <c:axId val="55850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505232"/>
        <c:crosses val="autoZero"/>
        <c:crossBetween val="between"/>
      </c:valAx>
      <c:valAx>
        <c:axId val="552803968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808888"/>
        <c:crosses val="max"/>
        <c:crossBetween val="midCat"/>
      </c:valAx>
      <c:valAx>
        <c:axId val="552808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803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C1366-CCC1-479F-8582-EE0F8EF5D8F0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F8426D0-1725-4799-9014-53A30A29D019}">
      <dgm:prSet phldrT="[Text]" custT="1"/>
      <dgm:spPr/>
      <dgm:t>
        <a:bodyPr/>
        <a:lstStyle/>
        <a:p>
          <a:r>
            <a:rPr lang="sl-SI" sz="2600" dirty="0">
              <a:solidFill>
                <a:schemeClr val="bg1"/>
              </a:solidFill>
              <a:latin typeface="+mn-lt"/>
            </a:rPr>
            <a:t>prostorski in gospodarski razvoj LS</a:t>
          </a:r>
          <a:endParaRPr lang="en-US" sz="2600" dirty="0">
            <a:solidFill>
              <a:schemeClr val="bg1"/>
            </a:solidFill>
          </a:endParaRPr>
        </a:p>
      </dgm:t>
    </dgm:pt>
    <dgm:pt modelId="{802A800D-AD25-4B6A-A220-F23936F82960}" type="parTrans" cxnId="{62185926-D024-42FF-9287-96BC70E5963E}">
      <dgm:prSet/>
      <dgm:spPr/>
      <dgm:t>
        <a:bodyPr/>
        <a:lstStyle/>
        <a:p>
          <a:endParaRPr lang="en-US" sz="2600"/>
        </a:p>
      </dgm:t>
    </dgm:pt>
    <dgm:pt modelId="{EF30B16C-A3A1-4553-ADED-F2F7EED177BB}" type="sibTrans" cxnId="{62185926-D024-42FF-9287-96BC70E5963E}">
      <dgm:prSet/>
      <dgm:spPr/>
      <dgm:t>
        <a:bodyPr/>
        <a:lstStyle/>
        <a:p>
          <a:endParaRPr lang="en-US" sz="2600"/>
        </a:p>
      </dgm:t>
    </dgm:pt>
    <dgm:pt modelId="{0D290BF0-5E77-43FD-89A5-F49C95AC1D4E}">
      <dgm:prSet phldrT="[Text]" custT="1"/>
      <dgm:spPr/>
      <dgm:t>
        <a:bodyPr/>
        <a:lstStyle/>
        <a:p>
          <a:r>
            <a:rPr lang="sl-SI" sz="2600" dirty="0">
              <a:solidFill>
                <a:schemeClr val="bg1"/>
              </a:solidFill>
              <a:latin typeface="+mn-lt"/>
            </a:rPr>
            <a:t>razvoj lokalnih energetskih gospodarskih javnih služb</a:t>
          </a:r>
          <a:endParaRPr lang="en-US" sz="2600" dirty="0">
            <a:solidFill>
              <a:schemeClr val="bg1"/>
            </a:solidFill>
          </a:endParaRPr>
        </a:p>
      </dgm:t>
    </dgm:pt>
    <dgm:pt modelId="{97A5E418-729B-4C49-880E-584D3CC0B1FF}" type="parTrans" cxnId="{98E42C9D-6BCD-4AA6-A9F6-9E59181F8C3D}">
      <dgm:prSet/>
      <dgm:spPr/>
      <dgm:t>
        <a:bodyPr/>
        <a:lstStyle/>
        <a:p>
          <a:endParaRPr lang="en-US" sz="2600"/>
        </a:p>
      </dgm:t>
    </dgm:pt>
    <dgm:pt modelId="{88EDE89D-2F9F-4997-B3C4-5F8E7A2B5027}" type="sibTrans" cxnId="{98E42C9D-6BCD-4AA6-A9F6-9E59181F8C3D}">
      <dgm:prSet/>
      <dgm:spPr/>
      <dgm:t>
        <a:bodyPr/>
        <a:lstStyle/>
        <a:p>
          <a:endParaRPr lang="en-US" sz="2600"/>
        </a:p>
      </dgm:t>
    </dgm:pt>
    <dgm:pt modelId="{A6E559A1-2D8A-46E0-896A-1A72B3DC8DE3}">
      <dgm:prSet phldrT="[Text]" custT="1"/>
      <dgm:spPr/>
      <dgm:t>
        <a:bodyPr/>
        <a:lstStyle/>
        <a:p>
          <a:r>
            <a:rPr lang="sl-SI" sz="2600" dirty="0">
              <a:solidFill>
                <a:schemeClr val="bg1"/>
              </a:solidFill>
              <a:latin typeface="+mn-lt"/>
            </a:rPr>
            <a:t>razvoj povezovanja sektorjev, ki porabljajo in proizvajajo energijo</a:t>
          </a:r>
          <a:endParaRPr lang="en-US" sz="2600" dirty="0">
            <a:solidFill>
              <a:schemeClr val="bg1"/>
            </a:solidFill>
          </a:endParaRPr>
        </a:p>
      </dgm:t>
    </dgm:pt>
    <dgm:pt modelId="{63528F30-3F0E-4CB3-AE9D-8F0B4556C352}" type="parTrans" cxnId="{12EA049F-70E1-4D05-AD45-12747C3BCAB7}">
      <dgm:prSet/>
      <dgm:spPr/>
      <dgm:t>
        <a:bodyPr/>
        <a:lstStyle/>
        <a:p>
          <a:endParaRPr lang="en-US" sz="2600"/>
        </a:p>
      </dgm:t>
    </dgm:pt>
    <dgm:pt modelId="{47BF2EA6-739C-404A-BA05-C53613BB73A6}" type="sibTrans" cxnId="{12EA049F-70E1-4D05-AD45-12747C3BCAB7}">
      <dgm:prSet/>
      <dgm:spPr/>
      <dgm:t>
        <a:bodyPr/>
        <a:lstStyle/>
        <a:p>
          <a:endParaRPr lang="en-US" sz="2600"/>
        </a:p>
      </dgm:t>
    </dgm:pt>
    <dgm:pt modelId="{D5D8D2AF-7264-49C0-BCB3-ACDDFAECEE66}">
      <dgm:prSet phldrT="[Text]" custT="1"/>
      <dgm:spPr/>
      <dgm:t>
        <a:bodyPr/>
        <a:lstStyle/>
        <a:p>
          <a:r>
            <a:rPr lang="sl-SI" sz="2600" dirty="0">
              <a:solidFill>
                <a:schemeClr val="bg1"/>
              </a:solidFill>
              <a:latin typeface="+mn-lt"/>
            </a:rPr>
            <a:t>učinkovita raba energije in njeni prihranki</a:t>
          </a:r>
          <a:endParaRPr lang="en-US" sz="2600" dirty="0">
            <a:solidFill>
              <a:schemeClr val="bg1"/>
            </a:solidFill>
          </a:endParaRPr>
        </a:p>
      </dgm:t>
    </dgm:pt>
    <dgm:pt modelId="{D9357CF9-1069-46CC-BD55-4AEADC59B9EA}" type="parTrans" cxnId="{FA78F822-4067-4C6E-A3F1-9DFEF2BCE107}">
      <dgm:prSet/>
      <dgm:spPr/>
      <dgm:t>
        <a:bodyPr/>
        <a:lstStyle/>
        <a:p>
          <a:endParaRPr lang="en-US" sz="2600"/>
        </a:p>
      </dgm:t>
    </dgm:pt>
    <dgm:pt modelId="{7915046E-F0B6-4A82-A82C-9F8A855E1396}" type="sibTrans" cxnId="{FA78F822-4067-4C6E-A3F1-9DFEF2BCE107}">
      <dgm:prSet/>
      <dgm:spPr/>
      <dgm:t>
        <a:bodyPr/>
        <a:lstStyle/>
        <a:p>
          <a:endParaRPr lang="en-US" sz="2600"/>
        </a:p>
      </dgm:t>
    </dgm:pt>
    <dgm:pt modelId="{5835EA93-F196-4B79-9FFA-71A07996AFFB}">
      <dgm:prSet phldrT="[Text]" custT="1"/>
      <dgm:spPr/>
      <dgm:t>
        <a:bodyPr/>
        <a:lstStyle/>
        <a:p>
          <a:r>
            <a:rPr lang="sl-SI" sz="2600" dirty="0">
              <a:solidFill>
                <a:schemeClr val="bg1"/>
              </a:solidFill>
              <a:latin typeface="+mn-lt"/>
            </a:rPr>
            <a:t>uporaba OVE, naprednih tehnologij in digitalizacije </a:t>
          </a:r>
          <a:endParaRPr lang="en-US" sz="2600" dirty="0">
            <a:solidFill>
              <a:schemeClr val="bg1"/>
            </a:solidFill>
          </a:endParaRPr>
        </a:p>
      </dgm:t>
    </dgm:pt>
    <dgm:pt modelId="{65A67E86-1E5F-45AF-BF23-B18309540658}" type="parTrans" cxnId="{C5FDACF4-3324-4256-8921-88C507CC1FC9}">
      <dgm:prSet/>
      <dgm:spPr/>
      <dgm:t>
        <a:bodyPr/>
        <a:lstStyle/>
        <a:p>
          <a:endParaRPr lang="en-US" sz="2600"/>
        </a:p>
      </dgm:t>
    </dgm:pt>
    <dgm:pt modelId="{4D8EE1D3-611F-4664-B19E-022A5808E131}" type="sibTrans" cxnId="{C5FDACF4-3324-4256-8921-88C507CC1FC9}">
      <dgm:prSet/>
      <dgm:spPr/>
      <dgm:t>
        <a:bodyPr/>
        <a:lstStyle/>
        <a:p>
          <a:endParaRPr lang="en-US" sz="2600"/>
        </a:p>
      </dgm:t>
    </dgm:pt>
    <dgm:pt modelId="{B1197218-3FAE-4889-9D46-64B6F734F9B0}">
      <dgm:prSet custT="1"/>
      <dgm:spPr/>
      <dgm:t>
        <a:bodyPr/>
        <a:lstStyle/>
        <a:p>
          <a:r>
            <a:rPr lang="sl-SI" sz="2600" dirty="0">
              <a:solidFill>
                <a:schemeClr val="bg1"/>
              </a:solidFill>
              <a:latin typeface="+mn-lt"/>
            </a:rPr>
            <a:t>izboljšanje kakovosti zraka na območju LS</a:t>
          </a:r>
          <a:endParaRPr lang="en-US" sz="2600" dirty="0">
            <a:solidFill>
              <a:schemeClr val="bg1"/>
            </a:solidFill>
          </a:endParaRPr>
        </a:p>
      </dgm:t>
    </dgm:pt>
    <dgm:pt modelId="{AF78B69C-6E2E-440F-9486-ABCA84C91EC6}" type="parTrans" cxnId="{F1595B8D-47B4-4C7E-A5EF-A221E74EDA52}">
      <dgm:prSet/>
      <dgm:spPr/>
      <dgm:t>
        <a:bodyPr/>
        <a:lstStyle/>
        <a:p>
          <a:endParaRPr lang="en-US" sz="2600"/>
        </a:p>
      </dgm:t>
    </dgm:pt>
    <dgm:pt modelId="{8E0DB626-F6A8-413B-9DE6-8D97E93E13F9}" type="sibTrans" cxnId="{F1595B8D-47B4-4C7E-A5EF-A221E74EDA52}">
      <dgm:prSet/>
      <dgm:spPr/>
      <dgm:t>
        <a:bodyPr/>
        <a:lstStyle/>
        <a:p>
          <a:endParaRPr lang="en-US" sz="2600"/>
        </a:p>
      </dgm:t>
    </dgm:pt>
    <dgm:pt modelId="{197A06CE-8107-4757-9168-FF73D96B2479}" type="pres">
      <dgm:prSet presAssocID="{337C1366-CCC1-479F-8582-EE0F8EF5D8F0}" presName="diagram" presStyleCnt="0">
        <dgm:presLayoutVars>
          <dgm:dir/>
          <dgm:resizeHandles val="exact"/>
        </dgm:presLayoutVars>
      </dgm:prSet>
      <dgm:spPr/>
    </dgm:pt>
    <dgm:pt modelId="{8D64FB09-A3F1-4646-BE3D-91621AD2657A}" type="pres">
      <dgm:prSet presAssocID="{EF8426D0-1725-4799-9014-53A30A29D019}" presName="node" presStyleLbl="node1" presStyleIdx="0" presStyleCnt="6" custScaleX="144032" custScaleY="105662" custLinFactNeighborY="5584">
        <dgm:presLayoutVars>
          <dgm:bulletEnabled val="1"/>
        </dgm:presLayoutVars>
      </dgm:prSet>
      <dgm:spPr/>
    </dgm:pt>
    <dgm:pt modelId="{7B5ADDAA-C23E-4A29-96DB-21E7A6C0B1AC}" type="pres">
      <dgm:prSet presAssocID="{EF30B16C-A3A1-4553-ADED-F2F7EED177BB}" presName="sibTrans" presStyleCnt="0"/>
      <dgm:spPr/>
    </dgm:pt>
    <dgm:pt modelId="{3607121E-9436-4F36-9148-F7F16048335E}" type="pres">
      <dgm:prSet presAssocID="{0D290BF0-5E77-43FD-89A5-F49C95AC1D4E}" presName="node" presStyleLbl="node1" presStyleIdx="1" presStyleCnt="6" custScaleX="144032" custScaleY="105662" custLinFactNeighborY="5584">
        <dgm:presLayoutVars>
          <dgm:bulletEnabled val="1"/>
        </dgm:presLayoutVars>
      </dgm:prSet>
      <dgm:spPr/>
    </dgm:pt>
    <dgm:pt modelId="{D71744C9-1DFD-4D64-86F6-5E012026058B}" type="pres">
      <dgm:prSet presAssocID="{88EDE89D-2F9F-4997-B3C4-5F8E7A2B5027}" presName="sibTrans" presStyleCnt="0"/>
      <dgm:spPr/>
    </dgm:pt>
    <dgm:pt modelId="{BECB4CF3-AB9E-492C-AF77-9BF1C4DE48ED}" type="pres">
      <dgm:prSet presAssocID="{A6E559A1-2D8A-46E0-896A-1A72B3DC8DE3}" presName="node" presStyleLbl="node1" presStyleIdx="2" presStyleCnt="6" custScaleX="144032" custScaleY="105662" custLinFactNeighborY="5584">
        <dgm:presLayoutVars>
          <dgm:bulletEnabled val="1"/>
        </dgm:presLayoutVars>
      </dgm:prSet>
      <dgm:spPr/>
    </dgm:pt>
    <dgm:pt modelId="{E75C14FF-919F-4D63-86A8-1B29BB65EC6F}" type="pres">
      <dgm:prSet presAssocID="{47BF2EA6-739C-404A-BA05-C53613BB73A6}" presName="sibTrans" presStyleCnt="0"/>
      <dgm:spPr/>
    </dgm:pt>
    <dgm:pt modelId="{0D4D2E69-9FF0-409C-827D-339417390BE1}" type="pres">
      <dgm:prSet presAssocID="{D5D8D2AF-7264-49C0-BCB3-ACDDFAECEE66}" presName="node" presStyleLbl="node1" presStyleIdx="3" presStyleCnt="6" custScaleX="144032" custScaleY="105662">
        <dgm:presLayoutVars>
          <dgm:bulletEnabled val="1"/>
        </dgm:presLayoutVars>
      </dgm:prSet>
      <dgm:spPr/>
    </dgm:pt>
    <dgm:pt modelId="{AEC927C6-B47F-4753-B57C-40F966DA2FC2}" type="pres">
      <dgm:prSet presAssocID="{7915046E-F0B6-4A82-A82C-9F8A855E1396}" presName="sibTrans" presStyleCnt="0"/>
      <dgm:spPr/>
    </dgm:pt>
    <dgm:pt modelId="{ACEA956B-5268-49F5-A58C-7CA1D4EEA871}" type="pres">
      <dgm:prSet presAssocID="{5835EA93-F196-4B79-9FFA-71A07996AFFB}" presName="node" presStyleLbl="node1" presStyleIdx="4" presStyleCnt="6" custScaleX="144032" custScaleY="105662">
        <dgm:presLayoutVars>
          <dgm:bulletEnabled val="1"/>
        </dgm:presLayoutVars>
      </dgm:prSet>
      <dgm:spPr/>
    </dgm:pt>
    <dgm:pt modelId="{47614E40-B703-4E60-B77F-4C58110B5EF1}" type="pres">
      <dgm:prSet presAssocID="{4D8EE1D3-611F-4664-B19E-022A5808E131}" presName="sibTrans" presStyleCnt="0"/>
      <dgm:spPr/>
    </dgm:pt>
    <dgm:pt modelId="{DDD4F40C-0C1D-45F5-95A9-742A557F6636}" type="pres">
      <dgm:prSet presAssocID="{B1197218-3FAE-4889-9D46-64B6F734F9B0}" presName="node" presStyleLbl="node1" presStyleIdx="5" presStyleCnt="6" custScaleX="144032" custScaleY="105662">
        <dgm:presLayoutVars>
          <dgm:bulletEnabled val="1"/>
        </dgm:presLayoutVars>
      </dgm:prSet>
      <dgm:spPr/>
    </dgm:pt>
  </dgm:ptLst>
  <dgm:cxnLst>
    <dgm:cxn modelId="{A3CD7C22-7B92-40B6-8909-0F7FC5FB8B7D}" type="presOf" srcId="{EF8426D0-1725-4799-9014-53A30A29D019}" destId="{8D64FB09-A3F1-4646-BE3D-91621AD2657A}" srcOrd="0" destOrd="0" presId="urn:microsoft.com/office/officeart/2005/8/layout/default"/>
    <dgm:cxn modelId="{FA78F822-4067-4C6E-A3F1-9DFEF2BCE107}" srcId="{337C1366-CCC1-479F-8582-EE0F8EF5D8F0}" destId="{D5D8D2AF-7264-49C0-BCB3-ACDDFAECEE66}" srcOrd="3" destOrd="0" parTransId="{D9357CF9-1069-46CC-BD55-4AEADC59B9EA}" sibTransId="{7915046E-F0B6-4A82-A82C-9F8A855E1396}"/>
    <dgm:cxn modelId="{62185926-D024-42FF-9287-96BC70E5963E}" srcId="{337C1366-CCC1-479F-8582-EE0F8EF5D8F0}" destId="{EF8426D0-1725-4799-9014-53A30A29D019}" srcOrd="0" destOrd="0" parTransId="{802A800D-AD25-4B6A-A220-F23936F82960}" sibTransId="{EF30B16C-A3A1-4553-ADED-F2F7EED177BB}"/>
    <dgm:cxn modelId="{F2090C2D-80ED-4601-870C-928EF93AB1A1}" type="presOf" srcId="{5835EA93-F196-4B79-9FFA-71A07996AFFB}" destId="{ACEA956B-5268-49F5-A58C-7CA1D4EEA871}" srcOrd="0" destOrd="0" presId="urn:microsoft.com/office/officeart/2005/8/layout/default"/>
    <dgm:cxn modelId="{F1595B8D-47B4-4C7E-A5EF-A221E74EDA52}" srcId="{337C1366-CCC1-479F-8582-EE0F8EF5D8F0}" destId="{B1197218-3FAE-4889-9D46-64B6F734F9B0}" srcOrd="5" destOrd="0" parTransId="{AF78B69C-6E2E-440F-9486-ABCA84C91EC6}" sibTransId="{8E0DB626-F6A8-413B-9DE6-8D97E93E13F9}"/>
    <dgm:cxn modelId="{98E42C9D-6BCD-4AA6-A9F6-9E59181F8C3D}" srcId="{337C1366-CCC1-479F-8582-EE0F8EF5D8F0}" destId="{0D290BF0-5E77-43FD-89A5-F49C95AC1D4E}" srcOrd="1" destOrd="0" parTransId="{97A5E418-729B-4C49-880E-584D3CC0B1FF}" sibTransId="{88EDE89D-2F9F-4997-B3C4-5F8E7A2B5027}"/>
    <dgm:cxn modelId="{12EA049F-70E1-4D05-AD45-12747C3BCAB7}" srcId="{337C1366-CCC1-479F-8582-EE0F8EF5D8F0}" destId="{A6E559A1-2D8A-46E0-896A-1A72B3DC8DE3}" srcOrd="2" destOrd="0" parTransId="{63528F30-3F0E-4CB3-AE9D-8F0B4556C352}" sibTransId="{47BF2EA6-739C-404A-BA05-C53613BB73A6}"/>
    <dgm:cxn modelId="{5C5B42B2-62D4-4509-905E-231087112518}" type="presOf" srcId="{0D290BF0-5E77-43FD-89A5-F49C95AC1D4E}" destId="{3607121E-9436-4F36-9148-F7F16048335E}" srcOrd="0" destOrd="0" presId="urn:microsoft.com/office/officeart/2005/8/layout/default"/>
    <dgm:cxn modelId="{CB5C0DB8-DBE8-4DE0-B37E-F5DFF6C4FC45}" type="presOf" srcId="{B1197218-3FAE-4889-9D46-64B6F734F9B0}" destId="{DDD4F40C-0C1D-45F5-95A9-742A557F6636}" srcOrd="0" destOrd="0" presId="urn:microsoft.com/office/officeart/2005/8/layout/default"/>
    <dgm:cxn modelId="{D80FD1BF-F17C-42E9-B7AA-585E789CDF13}" type="presOf" srcId="{D5D8D2AF-7264-49C0-BCB3-ACDDFAECEE66}" destId="{0D4D2E69-9FF0-409C-827D-339417390BE1}" srcOrd="0" destOrd="0" presId="urn:microsoft.com/office/officeart/2005/8/layout/default"/>
    <dgm:cxn modelId="{52A45BC0-9FB8-481F-9E27-2AB1CA9BC76F}" type="presOf" srcId="{A6E559A1-2D8A-46E0-896A-1A72B3DC8DE3}" destId="{BECB4CF3-AB9E-492C-AF77-9BF1C4DE48ED}" srcOrd="0" destOrd="0" presId="urn:microsoft.com/office/officeart/2005/8/layout/default"/>
    <dgm:cxn modelId="{F8C0ACC9-224A-40FB-89C2-B08AB4AA333A}" type="presOf" srcId="{337C1366-CCC1-479F-8582-EE0F8EF5D8F0}" destId="{197A06CE-8107-4757-9168-FF73D96B2479}" srcOrd="0" destOrd="0" presId="urn:microsoft.com/office/officeart/2005/8/layout/default"/>
    <dgm:cxn modelId="{C5FDACF4-3324-4256-8921-88C507CC1FC9}" srcId="{337C1366-CCC1-479F-8582-EE0F8EF5D8F0}" destId="{5835EA93-F196-4B79-9FFA-71A07996AFFB}" srcOrd="4" destOrd="0" parTransId="{65A67E86-1E5F-45AF-BF23-B18309540658}" sibTransId="{4D8EE1D3-611F-4664-B19E-022A5808E131}"/>
    <dgm:cxn modelId="{1C3F97B1-F2E3-41E8-B873-CDBA2B6F983B}" type="presParOf" srcId="{197A06CE-8107-4757-9168-FF73D96B2479}" destId="{8D64FB09-A3F1-4646-BE3D-91621AD2657A}" srcOrd="0" destOrd="0" presId="urn:microsoft.com/office/officeart/2005/8/layout/default"/>
    <dgm:cxn modelId="{DF5FD23E-0438-4710-8114-8ED0D81CDAB2}" type="presParOf" srcId="{197A06CE-8107-4757-9168-FF73D96B2479}" destId="{7B5ADDAA-C23E-4A29-96DB-21E7A6C0B1AC}" srcOrd="1" destOrd="0" presId="urn:microsoft.com/office/officeart/2005/8/layout/default"/>
    <dgm:cxn modelId="{C235291F-9262-46D3-ABF4-3B958A5DE5E8}" type="presParOf" srcId="{197A06CE-8107-4757-9168-FF73D96B2479}" destId="{3607121E-9436-4F36-9148-F7F16048335E}" srcOrd="2" destOrd="0" presId="urn:microsoft.com/office/officeart/2005/8/layout/default"/>
    <dgm:cxn modelId="{46AB85DC-001E-4BD0-83A3-308E9ABFEE0A}" type="presParOf" srcId="{197A06CE-8107-4757-9168-FF73D96B2479}" destId="{D71744C9-1DFD-4D64-86F6-5E012026058B}" srcOrd="3" destOrd="0" presId="urn:microsoft.com/office/officeart/2005/8/layout/default"/>
    <dgm:cxn modelId="{CC415F5B-2B6A-4C78-A90A-5E862189E68C}" type="presParOf" srcId="{197A06CE-8107-4757-9168-FF73D96B2479}" destId="{BECB4CF3-AB9E-492C-AF77-9BF1C4DE48ED}" srcOrd="4" destOrd="0" presId="urn:microsoft.com/office/officeart/2005/8/layout/default"/>
    <dgm:cxn modelId="{FE150DC8-71E0-4953-8495-54326C0208C3}" type="presParOf" srcId="{197A06CE-8107-4757-9168-FF73D96B2479}" destId="{E75C14FF-919F-4D63-86A8-1B29BB65EC6F}" srcOrd="5" destOrd="0" presId="urn:microsoft.com/office/officeart/2005/8/layout/default"/>
    <dgm:cxn modelId="{C925E260-8424-4394-BFAD-08A498CEC8D9}" type="presParOf" srcId="{197A06CE-8107-4757-9168-FF73D96B2479}" destId="{0D4D2E69-9FF0-409C-827D-339417390BE1}" srcOrd="6" destOrd="0" presId="urn:microsoft.com/office/officeart/2005/8/layout/default"/>
    <dgm:cxn modelId="{6DE56785-E728-4744-AAAA-73764C0D16C9}" type="presParOf" srcId="{197A06CE-8107-4757-9168-FF73D96B2479}" destId="{AEC927C6-B47F-4753-B57C-40F966DA2FC2}" srcOrd="7" destOrd="0" presId="urn:microsoft.com/office/officeart/2005/8/layout/default"/>
    <dgm:cxn modelId="{3C1249A9-CA67-4321-8DC0-2C2DD7D16A81}" type="presParOf" srcId="{197A06CE-8107-4757-9168-FF73D96B2479}" destId="{ACEA956B-5268-49F5-A58C-7CA1D4EEA871}" srcOrd="8" destOrd="0" presId="urn:microsoft.com/office/officeart/2005/8/layout/default"/>
    <dgm:cxn modelId="{D7C29E56-E0FF-4C02-89F1-26467EA40EAB}" type="presParOf" srcId="{197A06CE-8107-4757-9168-FF73D96B2479}" destId="{47614E40-B703-4E60-B77F-4C58110B5EF1}" srcOrd="9" destOrd="0" presId="urn:microsoft.com/office/officeart/2005/8/layout/default"/>
    <dgm:cxn modelId="{9FD0A262-E2D1-4EE5-AB65-3B96E0C1BDAA}" type="presParOf" srcId="{197A06CE-8107-4757-9168-FF73D96B2479}" destId="{DDD4F40C-0C1D-45F5-95A9-742A557F663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F28C3-A47D-429A-AF5E-303D5314B31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DA29E8-1059-4029-85B7-9681DEDB4D9A}">
      <dgm:prSet phldrT="[Text]" custT="1"/>
      <dgm:spPr/>
      <dgm:t>
        <a:bodyPr/>
        <a:lstStyle/>
        <a:p>
          <a:r>
            <a:rPr lang="sl-SI" sz="1400" dirty="0"/>
            <a:t>Trenutna  en. raba in oskrba</a:t>
          </a:r>
          <a:endParaRPr lang="en-US" sz="1400" dirty="0"/>
        </a:p>
      </dgm:t>
    </dgm:pt>
    <dgm:pt modelId="{23D0B568-2E9C-4B9C-BC15-4C1816E93FE0}" type="parTrans" cxnId="{12F6EFDE-0F63-4E0B-9BA5-ECDEE9FA0E93}">
      <dgm:prSet/>
      <dgm:spPr/>
      <dgm:t>
        <a:bodyPr/>
        <a:lstStyle/>
        <a:p>
          <a:endParaRPr lang="en-US" sz="1200"/>
        </a:p>
      </dgm:t>
    </dgm:pt>
    <dgm:pt modelId="{01C17731-B419-4354-ACD2-C4559195229C}" type="sibTrans" cxnId="{12F6EFDE-0F63-4E0B-9BA5-ECDEE9FA0E93}">
      <dgm:prSet/>
      <dgm:spPr/>
      <dgm:t>
        <a:bodyPr/>
        <a:lstStyle/>
        <a:p>
          <a:endParaRPr lang="en-US" sz="1200"/>
        </a:p>
      </dgm:t>
    </dgm:pt>
    <dgm:pt modelId="{05956A28-B274-4090-99A7-8CA6A7F4D9AC}">
      <dgm:prSet phldrT="[Text]" custT="1"/>
      <dgm:spPr/>
      <dgm:t>
        <a:bodyPr/>
        <a:lstStyle/>
        <a:p>
          <a:r>
            <a:rPr lang="sl-SI" sz="1400" u="none" strike="noStrike" dirty="0">
              <a:effectLst/>
            </a:rPr>
            <a:t>Raba energije po energentih, porabnikih, po področjih glede na gostoto poselitve, javni promet</a:t>
          </a:r>
          <a:endParaRPr lang="en-US" sz="1400" dirty="0"/>
        </a:p>
      </dgm:t>
    </dgm:pt>
    <dgm:pt modelId="{17723A29-BCDF-42F0-84DB-7A08B22B2BDD}" type="parTrans" cxnId="{B9B03EB7-9B16-4C42-9C8F-B7F1E381B60F}">
      <dgm:prSet/>
      <dgm:spPr/>
      <dgm:t>
        <a:bodyPr/>
        <a:lstStyle/>
        <a:p>
          <a:endParaRPr lang="en-US" sz="1200"/>
        </a:p>
      </dgm:t>
    </dgm:pt>
    <dgm:pt modelId="{32AB0816-64F8-4151-AD47-2B40A4F3A1F2}" type="sibTrans" cxnId="{B9B03EB7-9B16-4C42-9C8F-B7F1E381B60F}">
      <dgm:prSet/>
      <dgm:spPr/>
      <dgm:t>
        <a:bodyPr/>
        <a:lstStyle/>
        <a:p>
          <a:endParaRPr lang="en-US" sz="1200"/>
        </a:p>
      </dgm:t>
    </dgm:pt>
    <dgm:pt modelId="{CD325A08-9DEE-4A94-92AB-4CC2C7A651D6}">
      <dgm:prSet phldrT="[Text]" custT="1"/>
      <dgm:spPr/>
      <dgm:t>
        <a:bodyPr/>
        <a:lstStyle/>
        <a:p>
          <a:r>
            <a:rPr lang="sl-SI" sz="1400" u="none" strike="noStrike" dirty="0">
              <a:effectLst/>
            </a:rPr>
            <a:t>Oskrba z energijo</a:t>
          </a:r>
          <a:endParaRPr lang="en-US" sz="1400" dirty="0"/>
        </a:p>
      </dgm:t>
    </dgm:pt>
    <dgm:pt modelId="{1EADFDA6-C260-4F75-9E52-094E13407D2D}" type="parTrans" cxnId="{BF9B2460-3B72-4E83-93CB-23CE166F176C}">
      <dgm:prSet/>
      <dgm:spPr/>
      <dgm:t>
        <a:bodyPr/>
        <a:lstStyle/>
        <a:p>
          <a:endParaRPr lang="en-US" sz="1200"/>
        </a:p>
      </dgm:t>
    </dgm:pt>
    <dgm:pt modelId="{019B1212-5AFD-4EA6-A607-AED70A5315AC}" type="sibTrans" cxnId="{BF9B2460-3B72-4E83-93CB-23CE166F176C}">
      <dgm:prSet/>
      <dgm:spPr/>
      <dgm:t>
        <a:bodyPr/>
        <a:lstStyle/>
        <a:p>
          <a:endParaRPr lang="en-US" sz="1200"/>
        </a:p>
      </dgm:t>
    </dgm:pt>
    <dgm:pt modelId="{E7F52C45-1E3A-4BBC-9CFB-2BA581D66E4C}">
      <dgm:prSet custT="1"/>
      <dgm:spPr/>
      <dgm:t>
        <a:bodyPr/>
        <a:lstStyle/>
        <a:p>
          <a:r>
            <a:rPr lang="sl-SI" sz="1400" dirty="0"/>
            <a:t>Emisije</a:t>
          </a:r>
          <a:endParaRPr lang="en-US" sz="1400" dirty="0"/>
        </a:p>
      </dgm:t>
    </dgm:pt>
    <dgm:pt modelId="{169341B8-07AE-43E4-9D78-8B3346D5E7A0}" type="parTrans" cxnId="{A524B59F-78F4-471A-82F4-AB7531BDB784}">
      <dgm:prSet/>
      <dgm:spPr/>
      <dgm:t>
        <a:bodyPr/>
        <a:lstStyle/>
        <a:p>
          <a:endParaRPr lang="en-US" sz="1200"/>
        </a:p>
      </dgm:t>
    </dgm:pt>
    <dgm:pt modelId="{A5ACAC8F-C85A-4843-82EA-7C379EEC241F}" type="sibTrans" cxnId="{A524B59F-78F4-471A-82F4-AB7531BDB784}">
      <dgm:prSet/>
      <dgm:spPr/>
      <dgm:t>
        <a:bodyPr/>
        <a:lstStyle/>
        <a:p>
          <a:endParaRPr lang="en-US" sz="1200"/>
        </a:p>
      </dgm:t>
    </dgm:pt>
    <dgm:pt modelId="{0B1A8A8E-E3CB-4C44-8DA2-7E7DCE8885D9}">
      <dgm:prSet custT="1"/>
      <dgm:spPr/>
      <dgm:t>
        <a:bodyPr/>
        <a:lstStyle/>
        <a:p>
          <a:r>
            <a:rPr lang="sl-SI" sz="1400" u="none" strike="noStrike" dirty="0">
              <a:effectLst/>
            </a:rPr>
            <a:t>Šibke točke</a:t>
          </a:r>
          <a:endParaRPr lang="en-US" sz="1400" dirty="0"/>
        </a:p>
      </dgm:t>
    </dgm:pt>
    <dgm:pt modelId="{F9FF965C-9D97-4700-A17E-3F65ED55EFC9}" type="parTrans" cxnId="{C65EEFEA-05DE-49BD-B9F7-6EEFBACC1775}">
      <dgm:prSet/>
      <dgm:spPr/>
      <dgm:t>
        <a:bodyPr/>
        <a:lstStyle/>
        <a:p>
          <a:endParaRPr lang="en-US" sz="1200"/>
        </a:p>
      </dgm:t>
    </dgm:pt>
    <dgm:pt modelId="{C52EAE2E-8007-4D08-88A6-A68029C04E10}" type="sibTrans" cxnId="{C65EEFEA-05DE-49BD-B9F7-6EEFBACC1775}">
      <dgm:prSet/>
      <dgm:spPr/>
      <dgm:t>
        <a:bodyPr/>
        <a:lstStyle/>
        <a:p>
          <a:endParaRPr lang="en-US" sz="1200"/>
        </a:p>
      </dgm:t>
    </dgm:pt>
    <dgm:pt modelId="{447260F4-7F9E-4A36-9DAD-4AE5FA48EA8D}">
      <dgm:prSet custT="1"/>
      <dgm:spPr/>
      <dgm:t>
        <a:bodyPr/>
        <a:lstStyle/>
        <a:p>
          <a:r>
            <a:rPr lang="sl-SI" sz="1400" u="none" strike="noStrike" dirty="0">
              <a:effectLst/>
            </a:rPr>
            <a:t>Prihodnja en. raba in oskrba  in analiza potencialov</a:t>
          </a:r>
          <a:endParaRPr lang="en-US" sz="1400" dirty="0"/>
        </a:p>
      </dgm:t>
    </dgm:pt>
    <dgm:pt modelId="{424608E1-4DBD-4D0B-BA1D-F68152D4E5DA}" type="parTrans" cxnId="{71020EB0-BED2-448F-8525-E13347C7821A}">
      <dgm:prSet/>
      <dgm:spPr/>
      <dgm:t>
        <a:bodyPr/>
        <a:lstStyle/>
        <a:p>
          <a:endParaRPr lang="en-US" sz="1200"/>
        </a:p>
      </dgm:t>
    </dgm:pt>
    <dgm:pt modelId="{1750F2DB-40AB-455E-9288-60C30C794170}" type="sibTrans" cxnId="{71020EB0-BED2-448F-8525-E13347C7821A}">
      <dgm:prSet/>
      <dgm:spPr/>
      <dgm:t>
        <a:bodyPr/>
        <a:lstStyle/>
        <a:p>
          <a:endParaRPr lang="en-US" sz="1200"/>
        </a:p>
      </dgm:t>
    </dgm:pt>
    <dgm:pt modelId="{93D7CEE5-1537-4483-9EF4-4953557E8C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u="none" strike="noStrike" dirty="0">
              <a:effectLst/>
            </a:rPr>
            <a:t>usmerjanje OPN/OPPN</a:t>
          </a:r>
          <a:endParaRPr lang="en-US" sz="1400" dirty="0"/>
        </a:p>
      </dgm:t>
    </dgm:pt>
    <dgm:pt modelId="{89FA7384-E8EB-4719-A82A-FB68B98DCD17}" type="parTrans" cxnId="{35A0848C-7049-424D-93FB-3FF5587621C5}">
      <dgm:prSet/>
      <dgm:spPr/>
      <dgm:t>
        <a:bodyPr/>
        <a:lstStyle/>
        <a:p>
          <a:endParaRPr lang="en-US" sz="1200"/>
        </a:p>
      </dgm:t>
    </dgm:pt>
    <dgm:pt modelId="{CEB6AEB5-F671-4B2E-932E-E36AE4CBF3BA}" type="sibTrans" cxnId="{35A0848C-7049-424D-93FB-3FF5587621C5}">
      <dgm:prSet/>
      <dgm:spPr/>
      <dgm:t>
        <a:bodyPr/>
        <a:lstStyle/>
        <a:p>
          <a:endParaRPr lang="en-US" sz="1200"/>
        </a:p>
      </dgm:t>
    </dgm:pt>
    <dgm:pt modelId="{F5FF2F21-7150-4959-950C-50B68A65F65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dirty="0"/>
            <a:t>novogradnje</a:t>
          </a:r>
          <a:endParaRPr lang="en-US" sz="1400" dirty="0"/>
        </a:p>
      </dgm:t>
    </dgm:pt>
    <dgm:pt modelId="{BACB388F-9253-4224-860F-7095C7F6F9D4}" type="parTrans" cxnId="{3CC72470-AC3D-430F-A2D9-48648EDB55EA}">
      <dgm:prSet/>
      <dgm:spPr/>
      <dgm:t>
        <a:bodyPr/>
        <a:lstStyle/>
        <a:p>
          <a:endParaRPr lang="en-US" sz="1200"/>
        </a:p>
      </dgm:t>
    </dgm:pt>
    <dgm:pt modelId="{9673E6AE-A2D9-47C7-A36B-C9AE9EAC2294}" type="sibTrans" cxnId="{3CC72470-AC3D-430F-A2D9-48648EDB55EA}">
      <dgm:prSet/>
      <dgm:spPr/>
      <dgm:t>
        <a:bodyPr/>
        <a:lstStyle/>
        <a:p>
          <a:endParaRPr lang="en-US" sz="1200"/>
        </a:p>
      </dgm:t>
    </dgm:pt>
    <dgm:pt modelId="{D0AB8A2E-2F2E-4C6B-A141-B416CE166139}">
      <dgm:prSet custT="1"/>
      <dgm:spPr/>
      <dgm:t>
        <a:bodyPr/>
        <a:lstStyle/>
        <a:p>
          <a:r>
            <a:rPr lang="sl-SI" sz="1400" dirty="0"/>
            <a:t>Usmerjanje prostorskega načrtovanja</a:t>
          </a:r>
          <a:endParaRPr lang="en-US" sz="1400" dirty="0"/>
        </a:p>
      </dgm:t>
    </dgm:pt>
    <dgm:pt modelId="{A99AB78B-32E1-4F6E-9296-1B85873AE942}" type="parTrans" cxnId="{2517DC17-523F-4647-A216-8629EF5CD54C}">
      <dgm:prSet/>
      <dgm:spPr/>
      <dgm:t>
        <a:bodyPr/>
        <a:lstStyle/>
        <a:p>
          <a:endParaRPr lang="en-US" sz="1200"/>
        </a:p>
      </dgm:t>
    </dgm:pt>
    <dgm:pt modelId="{0C76E952-3516-45A7-B1F3-527EBBC1135C}" type="sibTrans" cxnId="{2517DC17-523F-4647-A216-8629EF5CD54C}">
      <dgm:prSet/>
      <dgm:spPr/>
      <dgm:t>
        <a:bodyPr/>
        <a:lstStyle/>
        <a:p>
          <a:endParaRPr lang="en-US" sz="1200"/>
        </a:p>
      </dgm:t>
    </dgm:pt>
    <dgm:pt modelId="{AA4E87A4-9CA5-40FE-8750-96660D3ECF3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u="none" strike="noStrike" dirty="0" err="1">
              <a:effectLst/>
            </a:rPr>
            <a:t>kartografski</a:t>
          </a:r>
          <a:r>
            <a:rPr lang="en-US" sz="1400" u="none" strike="noStrike" dirty="0">
              <a:effectLst/>
            </a:rPr>
            <a:t> </a:t>
          </a:r>
          <a:r>
            <a:rPr lang="en-US" sz="1400" u="none" strike="noStrike" dirty="0" err="1">
              <a:effectLst/>
            </a:rPr>
            <a:t>prikazi</a:t>
          </a:r>
          <a:r>
            <a:rPr lang="en-US" sz="1400" u="none" strike="noStrike" dirty="0">
              <a:effectLst/>
            </a:rPr>
            <a:t> </a:t>
          </a:r>
          <a:r>
            <a:rPr lang="sl-SI" sz="1400" u="none" strike="noStrike" dirty="0">
              <a:effectLst/>
            </a:rPr>
            <a:t>(</a:t>
          </a:r>
          <a:r>
            <a:rPr lang="en-US" sz="1400" u="none" strike="noStrike" dirty="0">
              <a:effectLst/>
            </a:rPr>
            <a:t>DO</a:t>
          </a:r>
          <a:r>
            <a:rPr lang="sl-SI" sz="1400" u="none" strike="noStrike" dirty="0">
              <a:effectLst/>
            </a:rPr>
            <a:t> </a:t>
          </a:r>
          <a:r>
            <a:rPr lang="en-US" sz="1400" u="none" strike="noStrike" dirty="0">
              <a:effectLst/>
            </a:rPr>
            <a:t>/</a:t>
          </a:r>
          <a:r>
            <a:rPr lang="sl-SI" sz="1400" u="none" strike="noStrike" dirty="0">
              <a:effectLst/>
            </a:rPr>
            <a:t> </a:t>
          </a:r>
          <a:r>
            <a:rPr lang="en-US" sz="1400" u="none" strike="noStrike" dirty="0">
              <a:effectLst/>
            </a:rPr>
            <a:t>ZP</a:t>
          </a:r>
          <a:r>
            <a:rPr lang="sl-SI" sz="1400" u="none" strike="noStrike" dirty="0">
              <a:effectLst/>
            </a:rPr>
            <a:t> </a:t>
          </a:r>
          <a:r>
            <a:rPr lang="en-US" sz="1400" u="none" strike="noStrike" dirty="0">
              <a:effectLst/>
            </a:rPr>
            <a:t>/</a:t>
          </a:r>
          <a:r>
            <a:rPr lang="sl-SI" sz="1400" u="none" strike="noStrike" dirty="0">
              <a:effectLst/>
            </a:rPr>
            <a:t> </a:t>
          </a:r>
          <a:r>
            <a:rPr lang="en-US" sz="1400" u="none" strike="noStrike" dirty="0" err="1">
              <a:effectLst/>
            </a:rPr>
            <a:t>kotlovnice</a:t>
          </a:r>
          <a:r>
            <a:rPr lang="sl-SI" sz="1400" u="none" strike="noStrike" dirty="0">
              <a:effectLst/>
            </a:rPr>
            <a:t> </a:t>
          </a:r>
          <a:r>
            <a:rPr lang="en-US" sz="1400" u="none" strike="noStrike" dirty="0">
              <a:effectLst/>
            </a:rPr>
            <a:t>/nova </a:t>
          </a:r>
          <a:r>
            <a:rPr lang="en-US" sz="1400" u="none" strike="noStrike" dirty="0" err="1">
              <a:effectLst/>
            </a:rPr>
            <a:t>območja</a:t>
          </a:r>
          <a:r>
            <a:rPr lang="en-US" sz="1400" u="none" strike="noStrike" dirty="0">
              <a:effectLst/>
            </a:rPr>
            <a:t> </a:t>
          </a:r>
          <a:r>
            <a:rPr lang="en-US" sz="1400" u="none" strike="noStrike" dirty="0" err="1">
              <a:effectLst/>
            </a:rPr>
            <a:t>ogr</a:t>
          </a:r>
          <a:r>
            <a:rPr lang="en-US" sz="1400" u="none" strike="noStrike" dirty="0">
              <a:effectLst/>
            </a:rPr>
            <a:t>.</a:t>
          </a:r>
          <a:r>
            <a:rPr lang="sl-SI" sz="1400" u="none" strike="noStrike" dirty="0">
              <a:effectLst/>
            </a:rPr>
            <a:t>)</a:t>
          </a:r>
          <a:endParaRPr lang="en-US" sz="1400" dirty="0"/>
        </a:p>
      </dgm:t>
    </dgm:pt>
    <dgm:pt modelId="{703145A8-BC4F-4D5A-92F2-EC9D46964807}" type="parTrans" cxnId="{E631AA2D-A624-4E5D-AE9D-6738760FC7D5}">
      <dgm:prSet/>
      <dgm:spPr/>
      <dgm:t>
        <a:bodyPr/>
        <a:lstStyle/>
        <a:p>
          <a:endParaRPr lang="en-US" sz="1200"/>
        </a:p>
      </dgm:t>
    </dgm:pt>
    <dgm:pt modelId="{1FF26F34-EB3D-47A3-8917-BF4C8E728EAD}" type="sibTrans" cxnId="{E631AA2D-A624-4E5D-AE9D-6738760FC7D5}">
      <dgm:prSet/>
      <dgm:spPr/>
      <dgm:t>
        <a:bodyPr/>
        <a:lstStyle/>
        <a:p>
          <a:endParaRPr lang="en-US" sz="1200"/>
        </a:p>
      </dgm:t>
    </dgm:pt>
    <dgm:pt modelId="{DFFDBD89-B42E-41AE-84B9-F5097D98E99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u="none" strike="noStrike" dirty="0">
              <a:effectLst/>
            </a:rPr>
            <a:t>izboljšanje kakovosti zraka</a:t>
          </a:r>
          <a:endParaRPr lang="en-US" sz="1400" dirty="0"/>
        </a:p>
      </dgm:t>
    </dgm:pt>
    <dgm:pt modelId="{BA6D939C-92D8-44CB-AF96-3985F6FCC3D1}" type="parTrans" cxnId="{D2CDEE60-895B-40FE-9ABD-2654205ADEA6}">
      <dgm:prSet/>
      <dgm:spPr/>
      <dgm:t>
        <a:bodyPr/>
        <a:lstStyle/>
        <a:p>
          <a:endParaRPr lang="en-US" sz="1200"/>
        </a:p>
      </dgm:t>
    </dgm:pt>
    <dgm:pt modelId="{EF9FA470-697C-4460-B7E3-13B9C96D6188}" type="sibTrans" cxnId="{D2CDEE60-895B-40FE-9ABD-2654205ADEA6}">
      <dgm:prSet/>
      <dgm:spPr/>
      <dgm:t>
        <a:bodyPr/>
        <a:lstStyle/>
        <a:p>
          <a:endParaRPr lang="en-US" sz="1200"/>
        </a:p>
      </dgm:t>
    </dgm:pt>
    <dgm:pt modelId="{B2BC4ECA-A9E1-4015-BFD2-676C1D1A81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dirty="0"/>
            <a:t> Ocena Prihodnja en. raba in oskrba</a:t>
          </a:r>
          <a:endParaRPr lang="en-US" sz="1400" dirty="0"/>
        </a:p>
      </dgm:t>
    </dgm:pt>
    <dgm:pt modelId="{BDBFAC53-0145-4366-8B8A-2E6A3B4E1548}" type="parTrans" cxnId="{3C9DD3AD-668A-49EF-9117-87FB37C58A7B}">
      <dgm:prSet/>
      <dgm:spPr/>
      <dgm:t>
        <a:bodyPr/>
        <a:lstStyle/>
        <a:p>
          <a:endParaRPr lang="en-US" sz="1200"/>
        </a:p>
      </dgm:t>
    </dgm:pt>
    <dgm:pt modelId="{C4C44399-CF56-4EEC-9F6B-58C678A7233A}" type="sibTrans" cxnId="{3C9DD3AD-668A-49EF-9117-87FB37C58A7B}">
      <dgm:prSet/>
      <dgm:spPr/>
      <dgm:t>
        <a:bodyPr/>
        <a:lstStyle/>
        <a:p>
          <a:endParaRPr lang="en-US" sz="1200"/>
        </a:p>
      </dgm:t>
    </dgm:pt>
    <dgm:pt modelId="{CB88B67B-E9DC-41DC-A7B0-DE8F6EEFB8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200" dirty="0"/>
        </a:p>
      </dgm:t>
    </dgm:pt>
    <dgm:pt modelId="{2CAA266B-F2E4-4CD7-B853-1E7A9168B257}" type="parTrans" cxnId="{762236C0-C337-46D2-9FFA-3D54DC38C4CA}">
      <dgm:prSet/>
      <dgm:spPr/>
      <dgm:t>
        <a:bodyPr/>
        <a:lstStyle/>
        <a:p>
          <a:endParaRPr lang="en-US" sz="1200"/>
        </a:p>
      </dgm:t>
    </dgm:pt>
    <dgm:pt modelId="{6B620ABA-A4A3-493F-A251-9EA77C702785}" type="sibTrans" cxnId="{762236C0-C337-46D2-9FFA-3D54DC38C4CA}">
      <dgm:prSet/>
      <dgm:spPr/>
      <dgm:t>
        <a:bodyPr/>
        <a:lstStyle/>
        <a:p>
          <a:endParaRPr lang="en-US" sz="1200"/>
        </a:p>
      </dgm:t>
    </dgm:pt>
    <dgm:pt modelId="{C28CBF70-08AA-46F0-AF05-6EDADEDB3B5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u="none" strike="noStrike" dirty="0">
              <a:effectLst/>
            </a:rPr>
            <a:t> opredelitev potenciala obnovljive en.</a:t>
          </a:r>
          <a:endParaRPr lang="en-US" sz="1400" dirty="0"/>
        </a:p>
      </dgm:t>
    </dgm:pt>
    <dgm:pt modelId="{98CAC1C6-85FE-4191-B515-5CAB108F759D}" type="parTrans" cxnId="{F4C04D13-18D5-49B5-94F7-D339B7F6ED80}">
      <dgm:prSet/>
      <dgm:spPr/>
      <dgm:t>
        <a:bodyPr/>
        <a:lstStyle/>
        <a:p>
          <a:endParaRPr lang="en-US" sz="1200"/>
        </a:p>
      </dgm:t>
    </dgm:pt>
    <dgm:pt modelId="{5932354A-BB5F-4DA7-A048-A0A24942EE87}" type="sibTrans" cxnId="{F4C04D13-18D5-49B5-94F7-D339B7F6ED80}">
      <dgm:prSet/>
      <dgm:spPr/>
      <dgm:t>
        <a:bodyPr/>
        <a:lstStyle/>
        <a:p>
          <a:endParaRPr lang="en-US" sz="1200"/>
        </a:p>
      </dgm:t>
    </dgm:pt>
    <dgm:pt modelId="{3E19F0DB-304B-4AAF-BE1A-F0411F98A8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u="none" strike="noStrike" dirty="0">
              <a:effectLst/>
            </a:rPr>
            <a:t> tehnološke usmeritve</a:t>
          </a:r>
          <a:endParaRPr lang="en-US" sz="1400" dirty="0"/>
        </a:p>
      </dgm:t>
    </dgm:pt>
    <dgm:pt modelId="{8B9BFCDA-9105-45D9-85A2-654E911CD099}" type="parTrans" cxnId="{3F29FF02-C79D-49D0-BFD6-7FC2D181F201}">
      <dgm:prSet/>
      <dgm:spPr/>
      <dgm:t>
        <a:bodyPr/>
        <a:lstStyle/>
        <a:p>
          <a:endParaRPr lang="en-US" sz="1200"/>
        </a:p>
      </dgm:t>
    </dgm:pt>
    <dgm:pt modelId="{E5749D64-E9CF-425D-ABFB-86A06698684B}" type="sibTrans" cxnId="{3F29FF02-C79D-49D0-BFD6-7FC2D181F201}">
      <dgm:prSet/>
      <dgm:spPr/>
      <dgm:t>
        <a:bodyPr/>
        <a:lstStyle/>
        <a:p>
          <a:endParaRPr lang="en-US" sz="1200"/>
        </a:p>
      </dgm:t>
    </dgm:pt>
    <dgm:pt modelId="{A16C3A30-530D-4EE7-8B30-168C2E29B27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u="none" strike="noStrike" dirty="0">
              <a:effectLst/>
            </a:rPr>
            <a:t> prednostna raba energentov</a:t>
          </a:r>
          <a:endParaRPr lang="en-US" sz="1400" dirty="0"/>
        </a:p>
      </dgm:t>
    </dgm:pt>
    <dgm:pt modelId="{65CFCF39-3DEE-467D-AC07-0E7416D323CC}" type="parTrans" cxnId="{65E21EF9-BB60-46FE-A5F0-082B9FB73734}">
      <dgm:prSet/>
      <dgm:spPr/>
      <dgm:t>
        <a:bodyPr/>
        <a:lstStyle/>
        <a:p>
          <a:endParaRPr lang="en-US" sz="1200"/>
        </a:p>
      </dgm:t>
    </dgm:pt>
    <dgm:pt modelId="{6D5ED079-2E40-40BC-8393-6ACB3FBBE463}" type="sibTrans" cxnId="{65E21EF9-BB60-46FE-A5F0-082B9FB73734}">
      <dgm:prSet/>
      <dgm:spPr/>
      <dgm:t>
        <a:bodyPr/>
        <a:lstStyle/>
        <a:p>
          <a:endParaRPr lang="en-US" sz="1200"/>
        </a:p>
      </dgm:t>
    </dgm:pt>
    <dgm:pt modelId="{E2BAED43-1608-411E-B80C-04CD1BCD3C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l-SI" sz="1400" u="none" strike="noStrike" dirty="0">
              <a:effectLst/>
            </a:rPr>
            <a:t> alternative za komunalno opremljanje</a:t>
          </a:r>
          <a:endParaRPr lang="en-US" sz="1400" dirty="0"/>
        </a:p>
      </dgm:t>
    </dgm:pt>
    <dgm:pt modelId="{C0CF70F7-808D-4E02-96A2-E752774FABBE}" type="parTrans" cxnId="{20EE9432-CBBA-4EB6-AE51-1E13C6A2C6B7}">
      <dgm:prSet/>
      <dgm:spPr/>
      <dgm:t>
        <a:bodyPr/>
        <a:lstStyle/>
        <a:p>
          <a:endParaRPr lang="en-US" sz="1200"/>
        </a:p>
      </dgm:t>
    </dgm:pt>
    <dgm:pt modelId="{E8E168F0-D488-45BC-9D05-0445B972E38D}" type="sibTrans" cxnId="{20EE9432-CBBA-4EB6-AE51-1E13C6A2C6B7}">
      <dgm:prSet/>
      <dgm:spPr/>
      <dgm:t>
        <a:bodyPr/>
        <a:lstStyle/>
        <a:p>
          <a:endParaRPr lang="en-US" sz="1200"/>
        </a:p>
      </dgm:t>
    </dgm:pt>
    <dgm:pt modelId="{9314A3A5-EAD9-4744-89EE-79E015CAE3B3}">
      <dgm:prSet custT="1"/>
      <dgm:spPr/>
      <dgm:t>
        <a:bodyPr/>
        <a:lstStyle/>
        <a:p>
          <a:r>
            <a:rPr lang="sl-SI" sz="1400" u="none" strike="noStrike" dirty="0">
              <a:effectLst/>
            </a:rPr>
            <a:t>potencial </a:t>
          </a:r>
          <a:r>
            <a:rPr lang="it-IT" sz="1400" u="none" strike="noStrike" dirty="0">
              <a:effectLst/>
            </a:rPr>
            <a:t>URE</a:t>
          </a:r>
          <a:endParaRPr lang="en-US" sz="1400" dirty="0"/>
        </a:p>
      </dgm:t>
    </dgm:pt>
    <dgm:pt modelId="{4BA8D295-CC88-4B22-976E-18096C7EDB20}" type="parTrans" cxnId="{4D0BCC28-9D31-4B4B-B0BB-1B47B9D1E6A1}">
      <dgm:prSet/>
      <dgm:spPr/>
      <dgm:t>
        <a:bodyPr/>
        <a:lstStyle/>
        <a:p>
          <a:endParaRPr lang="en-US" sz="1200"/>
        </a:p>
      </dgm:t>
    </dgm:pt>
    <dgm:pt modelId="{69F4D60F-4992-457A-B6DF-382067F1FC27}" type="sibTrans" cxnId="{4D0BCC28-9D31-4B4B-B0BB-1B47B9D1E6A1}">
      <dgm:prSet/>
      <dgm:spPr/>
      <dgm:t>
        <a:bodyPr/>
        <a:lstStyle/>
        <a:p>
          <a:endParaRPr lang="en-US" sz="1200"/>
        </a:p>
      </dgm:t>
    </dgm:pt>
    <dgm:pt modelId="{3C786D7F-59AC-4ACB-B1AE-71910A7F9078}">
      <dgm:prSet custT="1"/>
      <dgm:spPr/>
      <dgm:t>
        <a:bodyPr/>
        <a:lstStyle/>
        <a:p>
          <a:r>
            <a:rPr lang="sl-SI" sz="1400" u="none" strike="noStrike" dirty="0">
              <a:effectLst/>
            </a:rPr>
            <a:t>p</a:t>
          </a:r>
          <a:r>
            <a:rPr lang="it-IT" sz="1400" u="none" strike="noStrike" dirty="0" err="1">
              <a:effectLst/>
            </a:rPr>
            <a:t>otencial</a:t>
          </a:r>
          <a:r>
            <a:rPr lang="sl-SI" sz="1400" u="none" strike="noStrike" dirty="0">
              <a:effectLst/>
            </a:rPr>
            <a:t> OVE</a:t>
          </a:r>
          <a:endParaRPr lang="en-US" sz="1400" dirty="0"/>
        </a:p>
      </dgm:t>
    </dgm:pt>
    <dgm:pt modelId="{B04F76E0-9AF1-4828-9961-0F735FDA4A0B}" type="parTrans" cxnId="{348A3E0A-18A4-4C60-BB60-401115D31ADD}">
      <dgm:prSet/>
      <dgm:spPr/>
      <dgm:t>
        <a:bodyPr/>
        <a:lstStyle/>
        <a:p>
          <a:endParaRPr lang="en-US" sz="1200"/>
        </a:p>
      </dgm:t>
    </dgm:pt>
    <dgm:pt modelId="{45A5816A-2A86-4107-A6BF-42210CAEBD8D}" type="sibTrans" cxnId="{348A3E0A-18A4-4C60-BB60-401115D31ADD}">
      <dgm:prSet/>
      <dgm:spPr/>
      <dgm:t>
        <a:bodyPr/>
        <a:lstStyle/>
        <a:p>
          <a:endParaRPr lang="en-US" sz="1200"/>
        </a:p>
      </dgm:t>
    </dgm:pt>
    <dgm:pt modelId="{EAFE23A4-BF0D-4B86-A49F-8A1C2F1149AE}">
      <dgm:prSet custT="1"/>
      <dgm:spPr/>
      <dgm:t>
        <a:bodyPr/>
        <a:lstStyle/>
        <a:p>
          <a:r>
            <a:rPr lang="sl-SI" sz="1400" dirty="0"/>
            <a:t>Načrtovanje in izvajanje ukrepov</a:t>
          </a:r>
          <a:endParaRPr lang="en-US" sz="1400" dirty="0"/>
        </a:p>
      </dgm:t>
    </dgm:pt>
    <dgm:pt modelId="{B85F2E73-E638-4EDE-AF98-0DE1BB993D26}" type="parTrans" cxnId="{3CB18857-4F97-4F09-B83A-9A5C68A959B0}">
      <dgm:prSet/>
      <dgm:spPr/>
      <dgm:t>
        <a:bodyPr/>
        <a:lstStyle/>
        <a:p>
          <a:endParaRPr lang="en-US" sz="1200"/>
        </a:p>
      </dgm:t>
    </dgm:pt>
    <dgm:pt modelId="{22A68AF4-E5CE-4DBB-AD6D-A7EEE0503180}" type="sibTrans" cxnId="{3CB18857-4F97-4F09-B83A-9A5C68A959B0}">
      <dgm:prSet/>
      <dgm:spPr/>
      <dgm:t>
        <a:bodyPr/>
        <a:lstStyle/>
        <a:p>
          <a:endParaRPr lang="en-US" sz="1200"/>
        </a:p>
      </dgm:t>
    </dgm:pt>
    <dgm:pt modelId="{7082EC9C-9F76-4BBA-9C30-5CC719C4B932}">
      <dgm:prSet custT="1"/>
      <dgm:spPr/>
      <dgm:t>
        <a:bodyPr/>
        <a:lstStyle/>
        <a:p>
          <a:r>
            <a:rPr lang="es-ES" sz="1400" u="none" strike="noStrike" dirty="0">
              <a:effectLst/>
            </a:rPr>
            <a:t>Analiza </a:t>
          </a:r>
          <a:r>
            <a:rPr lang="es-ES" sz="1400" u="none" strike="noStrike" dirty="0" err="1">
              <a:effectLst/>
            </a:rPr>
            <a:t>možnih</a:t>
          </a:r>
          <a:r>
            <a:rPr lang="es-ES" sz="1400" u="none" strike="noStrike" dirty="0">
              <a:effectLst/>
            </a:rPr>
            <a:t> </a:t>
          </a:r>
          <a:r>
            <a:rPr lang="es-ES" sz="1400" u="none" strike="noStrike" dirty="0" err="1">
              <a:effectLst/>
            </a:rPr>
            <a:t>ukrepo</a:t>
          </a:r>
          <a:r>
            <a:rPr lang="sl-SI" sz="1400" u="none" strike="noStrike" dirty="0">
              <a:effectLst/>
            </a:rPr>
            <a:t>v</a:t>
          </a:r>
          <a:endParaRPr lang="en-US" sz="1400" dirty="0"/>
        </a:p>
      </dgm:t>
    </dgm:pt>
    <dgm:pt modelId="{AD71F43E-1276-4948-9868-2599ED725E21}" type="parTrans" cxnId="{292F552F-2F80-4A11-B1DE-677FE4D3242D}">
      <dgm:prSet/>
      <dgm:spPr/>
      <dgm:t>
        <a:bodyPr/>
        <a:lstStyle/>
        <a:p>
          <a:endParaRPr lang="en-US" sz="1200"/>
        </a:p>
      </dgm:t>
    </dgm:pt>
    <dgm:pt modelId="{C9CA8B00-9C23-4F08-95DF-D5B7B0EFA6C3}" type="sibTrans" cxnId="{292F552F-2F80-4A11-B1DE-677FE4D3242D}">
      <dgm:prSet/>
      <dgm:spPr/>
      <dgm:t>
        <a:bodyPr/>
        <a:lstStyle/>
        <a:p>
          <a:endParaRPr lang="en-US" sz="1200"/>
        </a:p>
      </dgm:t>
    </dgm:pt>
    <dgm:pt modelId="{7140075D-394F-4538-BC22-2C8D68134287}">
      <dgm:prSet custT="1"/>
      <dgm:spPr/>
      <dgm:t>
        <a:bodyPr/>
        <a:lstStyle/>
        <a:p>
          <a:r>
            <a:rPr lang="es-ES" sz="1400" u="none" strike="noStrike" dirty="0">
              <a:effectLst/>
            </a:rPr>
            <a:t> </a:t>
          </a:r>
          <a:r>
            <a:rPr lang="es-ES" sz="1400" u="none" strike="noStrike" dirty="0" err="1">
              <a:effectLst/>
            </a:rPr>
            <a:t>spremljanje</a:t>
          </a:r>
          <a:r>
            <a:rPr lang="es-ES" sz="1400" u="none" strike="noStrike" dirty="0">
              <a:effectLst/>
            </a:rPr>
            <a:t> </a:t>
          </a:r>
          <a:r>
            <a:rPr lang="es-ES" sz="1400" u="none" strike="noStrike" dirty="0" err="1">
              <a:effectLst/>
            </a:rPr>
            <a:t>izvajanja</a:t>
          </a:r>
          <a:endParaRPr lang="en-US" sz="1400" dirty="0"/>
        </a:p>
      </dgm:t>
    </dgm:pt>
    <dgm:pt modelId="{391A32A1-6385-449D-AEB4-31A47543498B}" type="parTrans" cxnId="{411C4B4B-DB7B-452A-95ED-FCCFC3DEB18F}">
      <dgm:prSet/>
      <dgm:spPr/>
      <dgm:t>
        <a:bodyPr/>
        <a:lstStyle/>
        <a:p>
          <a:endParaRPr lang="en-US" sz="1200"/>
        </a:p>
      </dgm:t>
    </dgm:pt>
    <dgm:pt modelId="{EC7C55FF-7050-4438-AB8F-4DBF311C26DF}" type="sibTrans" cxnId="{411C4B4B-DB7B-452A-95ED-FCCFC3DEB18F}">
      <dgm:prSet/>
      <dgm:spPr/>
      <dgm:t>
        <a:bodyPr/>
        <a:lstStyle/>
        <a:p>
          <a:endParaRPr lang="en-US" sz="1200"/>
        </a:p>
      </dgm:t>
    </dgm:pt>
    <dgm:pt modelId="{3231B482-C82E-49F3-AAB6-69B0F55EC288}">
      <dgm:prSet custT="1"/>
      <dgm:spPr/>
      <dgm:t>
        <a:bodyPr/>
        <a:lstStyle/>
        <a:p>
          <a:endParaRPr lang="en-US" sz="1200" dirty="0"/>
        </a:p>
      </dgm:t>
    </dgm:pt>
    <dgm:pt modelId="{90810CC0-594F-4DD3-9FF0-F1F0E5BC996B}" type="parTrans" cxnId="{9424AF7F-B7BA-4429-95AB-43F117C3E45C}">
      <dgm:prSet/>
      <dgm:spPr/>
      <dgm:t>
        <a:bodyPr/>
        <a:lstStyle/>
        <a:p>
          <a:endParaRPr lang="en-US" sz="1200"/>
        </a:p>
      </dgm:t>
    </dgm:pt>
    <dgm:pt modelId="{9AD728A3-6C26-486A-85ED-F540B3F0A8B3}" type="sibTrans" cxnId="{9424AF7F-B7BA-4429-95AB-43F117C3E45C}">
      <dgm:prSet/>
      <dgm:spPr/>
      <dgm:t>
        <a:bodyPr/>
        <a:lstStyle/>
        <a:p>
          <a:endParaRPr lang="en-US" sz="1200"/>
        </a:p>
      </dgm:t>
    </dgm:pt>
    <dgm:pt modelId="{50BDA645-072C-44DF-95C1-3213637C2D88}">
      <dgm:prSet custT="1"/>
      <dgm:spPr/>
      <dgm:t>
        <a:bodyPr/>
        <a:lstStyle/>
        <a:p>
          <a:r>
            <a:rPr lang="sl-SI" sz="1400" u="none" strike="noStrike" dirty="0">
              <a:effectLst/>
            </a:rPr>
            <a:t>Akcijski načrt (usmeritve, </a:t>
          </a:r>
          <a:r>
            <a:rPr lang="sl-SI" sz="1400" u="none" strike="noStrike" dirty="0" err="1">
              <a:effectLst/>
            </a:rPr>
            <a:t>časovnice</a:t>
          </a:r>
          <a:r>
            <a:rPr lang="sl-SI" sz="1400" u="none" strike="noStrike" dirty="0">
              <a:effectLst/>
            </a:rPr>
            <a:t>, finance)</a:t>
          </a:r>
          <a:endParaRPr lang="en-US" sz="1400" dirty="0"/>
        </a:p>
      </dgm:t>
    </dgm:pt>
    <dgm:pt modelId="{554ECA49-C599-4B1F-A1F3-ECFDCAA0BF50}" type="parTrans" cxnId="{809A69C3-7A41-4320-9E3A-4E70BB00A19F}">
      <dgm:prSet/>
      <dgm:spPr/>
      <dgm:t>
        <a:bodyPr/>
        <a:lstStyle/>
        <a:p>
          <a:endParaRPr lang="en-US" sz="1200"/>
        </a:p>
      </dgm:t>
    </dgm:pt>
    <dgm:pt modelId="{58023F2B-C348-4567-B41D-879855B58AA6}" type="sibTrans" cxnId="{809A69C3-7A41-4320-9E3A-4E70BB00A19F}">
      <dgm:prSet/>
      <dgm:spPr/>
      <dgm:t>
        <a:bodyPr/>
        <a:lstStyle/>
        <a:p>
          <a:endParaRPr lang="en-US" sz="1200"/>
        </a:p>
      </dgm:t>
    </dgm:pt>
    <dgm:pt modelId="{BF565511-E588-4B3E-8C20-8B743CFB6EA8}">
      <dgm:prSet custT="1"/>
      <dgm:spPr/>
      <dgm:t>
        <a:bodyPr/>
        <a:lstStyle/>
        <a:p>
          <a:r>
            <a:rPr lang="sl-SI" sz="1400" dirty="0"/>
            <a:t>Napotki za izvajanje</a:t>
          </a:r>
          <a:endParaRPr lang="en-US" sz="1400" dirty="0"/>
        </a:p>
      </dgm:t>
    </dgm:pt>
    <dgm:pt modelId="{5F8073DA-87E1-4D55-A46A-5E2BEF2F68C4}" type="parTrans" cxnId="{24C6E0F3-81B5-4FD4-A3C2-B762562B0B38}">
      <dgm:prSet/>
      <dgm:spPr/>
      <dgm:t>
        <a:bodyPr/>
        <a:lstStyle/>
        <a:p>
          <a:endParaRPr lang="en-US" sz="1200"/>
        </a:p>
      </dgm:t>
    </dgm:pt>
    <dgm:pt modelId="{C8110903-B403-485B-AAAE-103CFEF86247}" type="sibTrans" cxnId="{24C6E0F3-81B5-4FD4-A3C2-B762562B0B38}">
      <dgm:prSet/>
      <dgm:spPr/>
      <dgm:t>
        <a:bodyPr/>
        <a:lstStyle/>
        <a:p>
          <a:endParaRPr lang="en-US" sz="1200"/>
        </a:p>
      </dgm:t>
    </dgm:pt>
    <dgm:pt modelId="{7B198B4F-1942-4717-82D4-0E560F56B999}" type="pres">
      <dgm:prSet presAssocID="{6EEF28C3-A47D-429A-AF5E-303D5314B315}" presName="Name0" presStyleCnt="0">
        <dgm:presLayoutVars>
          <dgm:dir/>
          <dgm:animLvl val="lvl"/>
          <dgm:resizeHandles val="exact"/>
        </dgm:presLayoutVars>
      </dgm:prSet>
      <dgm:spPr/>
    </dgm:pt>
    <dgm:pt modelId="{B22DB77C-74B3-427C-9D82-C54DD3E1A93C}" type="pres">
      <dgm:prSet presAssocID="{40DA29E8-1059-4029-85B7-9681DEDB4D9A}" presName="composite" presStyleCnt="0"/>
      <dgm:spPr/>
    </dgm:pt>
    <dgm:pt modelId="{D2AC0339-47E4-419C-8665-D3393959A6B8}" type="pres">
      <dgm:prSet presAssocID="{40DA29E8-1059-4029-85B7-9681DEDB4D9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A662ED9-8207-4AF9-9481-7066C819261A}" type="pres">
      <dgm:prSet presAssocID="{40DA29E8-1059-4029-85B7-9681DEDB4D9A}" presName="desTx" presStyleLbl="alignAccFollowNode1" presStyleIdx="0" presStyleCnt="4">
        <dgm:presLayoutVars>
          <dgm:bulletEnabled val="1"/>
        </dgm:presLayoutVars>
      </dgm:prSet>
      <dgm:spPr/>
    </dgm:pt>
    <dgm:pt modelId="{2018C413-27A5-4899-A452-F9127B8B1F42}" type="pres">
      <dgm:prSet presAssocID="{01C17731-B419-4354-ACD2-C4559195229C}" presName="space" presStyleCnt="0"/>
      <dgm:spPr/>
    </dgm:pt>
    <dgm:pt modelId="{BCCB16B9-1176-415A-90C9-2C00B649CBFE}" type="pres">
      <dgm:prSet presAssocID="{447260F4-7F9E-4A36-9DAD-4AE5FA48EA8D}" presName="composite" presStyleCnt="0"/>
      <dgm:spPr/>
    </dgm:pt>
    <dgm:pt modelId="{67A94531-0643-49F7-BCDF-4CAB9B3A1993}" type="pres">
      <dgm:prSet presAssocID="{447260F4-7F9E-4A36-9DAD-4AE5FA48EA8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E4D91F9-0807-40F6-981A-1653E68A84B2}" type="pres">
      <dgm:prSet presAssocID="{447260F4-7F9E-4A36-9DAD-4AE5FA48EA8D}" presName="desTx" presStyleLbl="alignAccFollowNode1" presStyleIdx="1" presStyleCnt="4" custScaleY="100000">
        <dgm:presLayoutVars>
          <dgm:bulletEnabled val="1"/>
        </dgm:presLayoutVars>
      </dgm:prSet>
      <dgm:spPr/>
    </dgm:pt>
    <dgm:pt modelId="{C6584A3C-E251-4418-83BE-AF774F4325D9}" type="pres">
      <dgm:prSet presAssocID="{1750F2DB-40AB-455E-9288-60C30C794170}" presName="space" presStyleCnt="0"/>
      <dgm:spPr/>
    </dgm:pt>
    <dgm:pt modelId="{0AE004CE-01D2-408B-A028-9C458F54003F}" type="pres">
      <dgm:prSet presAssocID="{D0AB8A2E-2F2E-4C6B-A141-B416CE166139}" presName="composite" presStyleCnt="0"/>
      <dgm:spPr/>
    </dgm:pt>
    <dgm:pt modelId="{3F72CBB2-2CDC-407D-A4FD-63C0DE6254DA}" type="pres">
      <dgm:prSet presAssocID="{D0AB8A2E-2F2E-4C6B-A141-B416CE16613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253DB2F-254C-405A-9B80-D464E3899C7B}" type="pres">
      <dgm:prSet presAssocID="{D0AB8A2E-2F2E-4C6B-A141-B416CE166139}" presName="desTx" presStyleLbl="alignAccFollowNode1" presStyleIdx="2" presStyleCnt="4">
        <dgm:presLayoutVars>
          <dgm:bulletEnabled val="1"/>
        </dgm:presLayoutVars>
      </dgm:prSet>
      <dgm:spPr/>
    </dgm:pt>
    <dgm:pt modelId="{48C73942-5CBD-4B7F-B3D6-8FC0D1C40DE3}" type="pres">
      <dgm:prSet presAssocID="{0C76E952-3516-45A7-B1F3-527EBBC1135C}" presName="space" presStyleCnt="0"/>
      <dgm:spPr/>
    </dgm:pt>
    <dgm:pt modelId="{5C60E7D4-F3BA-4B18-9E75-5167CBB3AA26}" type="pres">
      <dgm:prSet presAssocID="{EAFE23A4-BF0D-4B86-A49F-8A1C2F1149AE}" presName="composite" presStyleCnt="0"/>
      <dgm:spPr/>
    </dgm:pt>
    <dgm:pt modelId="{82F23012-B6CF-4313-A28C-D502505A6FCC}" type="pres">
      <dgm:prSet presAssocID="{EAFE23A4-BF0D-4B86-A49F-8A1C2F1149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D53EE17-00A5-4B60-8C5A-3467BB9DEC5D}" type="pres">
      <dgm:prSet presAssocID="{EAFE23A4-BF0D-4B86-A49F-8A1C2F1149A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F29FF02-C79D-49D0-BFD6-7FC2D181F201}" srcId="{D0AB8A2E-2F2E-4C6B-A141-B416CE166139}" destId="{3E19F0DB-304B-4AAF-BE1A-F0411F98A8AE}" srcOrd="2" destOrd="0" parTransId="{8B9BFCDA-9105-45D9-85A2-654E911CD099}" sibTransId="{E5749D64-E9CF-425D-ABFB-86A06698684B}"/>
    <dgm:cxn modelId="{348A3E0A-18A4-4C60-BB60-401115D31ADD}" srcId="{447260F4-7F9E-4A36-9DAD-4AE5FA48EA8D}" destId="{3C786D7F-59AC-4ACB-B1AE-71910A7F9078}" srcOrd="5" destOrd="0" parTransId="{B04F76E0-9AF1-4828-9961-0F735FDA4A0B}" sibTransId="{45A5816A-2A86-4107-A6BF-42210CAEBD8D}"/>
    <dgm:cxn modelId="{F4C04D13-18D5-49B5-94F7-D339B7F6ED80}" srcId="{D0AB8A2E-2F2E-4C6B-A141-B416CE166139}" destId="{C28CBF70-08AA-46F0-AF05-6EDADEDB3B52}" srcOrd="1" destOrd="0" parTransId="{98CAC1C6-85FE-4191-B515-5CAB108F759D}" sibTransId="{5932354A-BB5F-4DA7-A048-A0A24942EE87}"/>
    <dgm:cxn modelId="{2517DC17-523F-4647-A216-8629EF5CD54C}" srcId="{6EEF28C3-A47D-429A-AF5E-303D5314B315}" destId="{D0AB8A2E-2F2E-4C6B-A141-B416CE166139}" srcOrd="2" destOrd="0" parTransId="{A99AB78B-32E1-4F6E-9296-1B85873AE942}" sibTransId="{0C76E952-3516-45A7-B1F3-527EBBC1135C}"/>
    <dgm:cxn modelId="{35F8681D-30FB-47DC-9ABE-C0A897DC8CC9}" type="presOf" srcId="{6EEF28C3-A47D-429A-AF5E-303D5314B315}" destId="{7B198B4F-1942-4717-82D4-0E560F56B999}" srcOrd="0" destOrd="0" presId="urn:microsoft.com/office/officeart/2005/8/layout/hList1"/>
    <dgm:cxn modelId="{38B9BB1D-A177-430C-8F02-959C2213DE68}" type="presOf" srcId="{50BDA645-072C-44DF-95C1-3213637C2D88}" destId="{CD53EE17-00A5-4B60-8C5A-3467BB9DEC5D}" srcOrd="0" destOrd="2" presId="urn:microsoft.com/office/officeart/2005/8/layout/hList1"/>
    <dgm:cxn modelId="{D08BE225-36C5-4B54-917E-1A8F534A671A}" type="presOf" srcId="{3E19F0DB-304B-4AAF-BE1A-F0411F98A8AE}" destId="{E253DB2F-254C-405A-9B80-D464E3899C7B}" srcOrd="0" destOrd="2" presId="urn:microsoft.com/office/officeart/2005/8/layout/hList1"/>
    <dgm:cxn modelId="{4D0BCC28-9D31-4B4B-B0BB-1B47B9D1E6A1}" srcId="{447260F4-7F9E-4A36-9DAD-4AE5FA48EA8D}" destId="{9314A3A5-EAD9-4744-89EE-79E015CAE3B3}" srcOrd="4" destOrd="0" parTransId="{4BA8D295-CC88-4B22-976E-18096C7EDB20}" sibTransId="{69F4D60F-4992-457A-B6DF-382067F1FC27}"/>
    <dgm:cxn modelId="{E631AA2D-A624-4E5D-AE9D-6738760FC7D5}" srcId="{447260F4-7F9E-4A36-9DAD-4AE5FA48EA8D}" destId="{AA4E87A4-9CA5-40FE-8750-96660D3ECF3F}" srcOrd="3" destOrd="0" parTransId="{703145A8-BC4F-4D5A-92F2-EC9D46964807}" sibTransId="{1FF26F34-EB3D-47A3-8917-BF4C8E728EAD}"/>
    <dgm:cxn modelId="{292F552F-2F80-4A11-B1DE-677FE4D3242D}" srcId="{EAFE23A4-BF0D-4B86-A49F-8A1C2F1149AE}" destId="{7082EC9C-9F76-4BBA-9C30-5CC719C4B932}" srcOrd="0" destOrd="0" parTransId="{AD71F43E-1276-4948-9868-2599ED725E21}" sibTransId="{C9CA8B00-9C23-4F08-95DF-D5B7B0EFA6C3}"/>
    <dgm:cxn modelId="{20EE9432-CBBA-4EB6-AE51-1E13C6A2C6B7}" srcId="{D0AB8A2E-2F2E-4C6B-A141-B416CE166139}" destId="{E2BAED43-1608-411E-B80C-04CD1BCD3CF6}" srcOrd="4" destOrd="0" parTransId="{C0CF70F7-808D-4E02-96A2-E752774FABBE}" sibTransId="{E8E168F0-D488-45BC-9D05-0445B972E38D}"/>
    <dgm:cxn modelId="{E8AAA53B-19C7-480F-8F8B-58D55FBDB037}" type="presOf" srcId="{7082EC9C-9F76-4BBA-9C30-5CC719C4B932}" destId="{CD53EE17-00A5-4B60-8C5A-3467BB9DEC5D}" srcOrd="0" destOrd="0" presId="urn:microsoft.com/office/officeart/2005/8/layout/hList1"/>
    <dgm:cxn modelId="{59BB395C-5320-4737-BD91-31BF06EBDD49}" type="presOf" srcId="{E7F52C45-1E3A-4BBC-9CFB-2BA581D66E4C}" destId="{5A662ED9-8207-4AF9-9481-7066C819261A}" srcOrd="0" destOrd="2" presId="urn:microsoft.com/office/officeart/2005/8/layout/hList1"/>
    <dgm:cxn modelId="{17FC9A5C-05FB-4706-BD58-F2EDD3FFFAA7}" type="presOf" srcId="{CD325A08-9DEE-4A94-92AB-4CC2C7A651D6}" destId="{5A662ED9-8207-4AF9-9481-7066C819261A}" srcOrd="0" destOrd="1" presId="urn:microsoft.com/office/officeart/2005/8/layout/hList1"/>
    <dgm:cxn modelId="{BF9B2460-3B72-4E83-93CB-23CE166F176C}" srcId="{40DA29E8-1059-4029-85B7-9681DEDB4D9A}" destId="{CD325A08-9DEE-4A94-92AB-4CC2C7A651D6}" srcOrd="1" destOrd="0" parTransId="{1EADFDA6-C260-4F75-9E52-094E13407D2D}" sibTransId="{019B1212-5AFD-4EA6-A607-AED70A5315AC}"/>
    <dgm:cxn modelId="{D2CDEE60-895B-40FE-9ABD-2654205ADEA6}" srcId="{447260F4-7F9E-4A36-9DAD-4AE5FA48EA8D}" destId="{DFFDBD89-B42E-41AE-84B9-F5097D98E99C}" srcOrd="2" destOrd="0" parTransId="{BA6D939C-92D8-44CB-AF96-3985F6FCC3D1}" sibTransId="{EF9FA470-697C-4460-B7E3-13B9C96D6188}"/>
    <dgm:cxn modelId="{51DE0D48-C9C6-405D-956D-725C43A8D2BD}" type="presOf" srcId="{05956A28-B274-4090-99A7-8CA6A7F4D9AC}" destId="{5A662ED9-8207-4AF9-9481-7066C819261A}" srcOrd="0" destOrd="0" presId="urn:microsoft.com/office/officeart/2005/8/layout/hList1"/>
    <dgm:cxn modelId="{1CF7DE6A-831F-4ED5-A77A-1005739A368D}" type="presOf" srcId="{3C786D7F-59AC-4ACB-B1AE-71910A7F9078}" destId="{0E4D91F9-0807-40F6-981A-1653E68A84B2}" srcOrd="0" destOrd="5" presId="urn:microsoft.com/office/officeart/2005/8/layout/hList1"/>
    <dgm:cxn modelId="{411C4B4B-DB7B-452A-95ED-FCCFC3DEB18F}" srcId="{EAFE23A4-BF0D-4B86-A49F-8A1C2F1149AE}" destId="{7140075D-394F-4538-BC22-2C8D68134287}" srcOrd="1" destOrd="0" parTransId="{391A32A1-6385-449D-AEB4-31A47543498B}" sibTransId="{EC7C55FF-7050-4438-AB8F-4DBF311C26DF}"/>
    <dgm:cxn modelId="{3CC72470-AC3D-430F-A2D9-48648EDB55EA}" srcId="{447260F4-7F9E-4A36-9DAD-4AE5FA48EA8D}" destId="{F5FF2F21-7150-4959-950C-50B68A65F652}" srcOrd="1" destOrd="0" parTransId="{BACB388F-9253-4224-860F-7095C7F6F9D4}" sibTransId="{9673E6AE-A2D9-47C7-A36B-C9AE9EAC2294}"/>
    <dgm:cxn modelId="{B77B3670-BE4D-413B-800D-96AAE74BF128}" type="presOf" srcId="{93D7CEE5-1537-4483-9EF4-4953557E8CF9}" destId="{0E4D91F9-0807-40F6-981A-1653E68A84B2}" srcOrd="0" destOrd="0" presId="urn:microsoft.com/office/officeart/2005/8/layout/hList1"/>
    <dgm:cxn modelId="{7A6BAD72-FFDC-4C64-AC0B-81E8AD6EF306}" type="presOf" srcId="{40DA29E8-1059-4029-85B7-9681DEDB4D9A}" destId="{D2AC0339-47E4-419C-8665-D3393959A6B8}" srcOrd="0" destOrd="0" presId="urn:microsoft.com/office/officeart/2005/8/layout/hList1"/>
    <dgm:cxn modelId="{01870773-A19D-4A0A-AAE7-481516A2711F}" type="presOf" srcId="{CB88B67B-E9DC-41DC-A7B0-DE8F6EEFB860}" destId="{E253DB2F-254C-405A-9B80-D464E3899C7B}" srcOrd="0" destOrd="5" presId="urn:microsoft.com/office/officeart/2005/8/layout/hList1"/>
    <dgm:cxn modelId="{3CB18857-4F97-4F09-B83A-9A5C68A959B0}" srcId="{6EEF28C3-A47D-429A-AF5E-303D5314B315}" destId="{EAFE23A4-BF0D-4B86-A49F-8A1C2F1149AE}" srcOrd="3" destOrd="0" parTransId="{B85F2E73-E638-4EDE-AF98-0DE1BB993D26}" sibTransId="{22A68AF4-E5CE-4DBB-AD6D-A7EEE0503180}"/>
    <dgm:cxn modelId="{84EA8279-1AB8-49D8-A53D-140D97084715}" type="presOf" srcId="{0B1A8A8E-E3CB-4C44-8DA2-7E7DCE8885D9}" destId="{5A662ED9-8207-4AF9-9481-7066C819261A}" srcOrd="0" destOrd="3" presId="urn:microsoft.com/office/officeart/2005/8/layout/hList1"/>
    <dgm:cxn modelId="{1B27767C-CA2C-4949-B35B-FEB946279352}" type="presOf" srcId="{F5FF2F21-7150-4959-950C-50B68A65F652}" destId="{0E4D91F9-0807-40F6-981A-1653E68A84B2}" srcOrd="0" destOrd="1" presId="urn:microsoft.com/office/officeart/2005/8/layout/hList1"/>
    <dgm:cxn modelId="{9424AF7F-B7BA-4429-95AB-43F117C3E45C}" srcId="{EAFE23A4-BF0D-4B86-A49F-8A1C2F1149AE}" destId="{3231B482-C82E-49F3-AAB6-69B0F55EC288}" srcOrd="4" destOrd="0" parTransId="{90810CC0-594F-4DD3-9FF0-F1F0E5BC996B}" sibTransId="{9AD728A3-6C26-486A-85ED-F540B3F0A8B3}"/>
    <dgm:cxn modelId="{62005F83-BF48-4B58-8749-51D68B609314}" type="presOf" srcId="{C28CBF70-08AA-46F0-AF05-6EDADEDB3B52}" destId="{E253DB2F-254C-405A-9B80-D464E3899C7B}" srcOrd="0" destOrd="1" presId="urn:microsoft.com/office/officeart/2005/8/layout/hList1"/>
    <dgm:cxn modelId="{35A0848C-7049-424D-93FB-3FF5587621C5}" srcId="{447260F4-7F9E-4A36-9DAD-4AE5FA48EA8D}" destId="{93D7CEE5-1537-4483-9EF4-4953557E8CF9}" srcOrd="0" destOrd="0" parTransId="{89FA7384-E8EB-4719-A82A-FB68B98DCD17}" sibTransId="{CEB6AEB5-F671-4B2E-932E-E36AE4CBF3BA}"/>
    <dgm:cxn modelId="{2AF4F590-C78A-4D36-93B8-26054C6020C3}" type="presOf" srcId="{D0AB8A2E-2F2E-4C6B-A141-B416CE166139}" destId="{3F72CBB2-2CDC-407D-A4FD-63C0DE6254DA}" srcOrd="0" destOrd="0" presId="urn:microsoft.com/office/officeart/2005/8/layout/hList1"/>
    <dgm:cxn modelId="{BAE52695-6116-4BE8-921A-1FF84FFD795D}" type="presOf" srcId="{3231B482-C82E-49F3-AAB6-69B0F55EC288}" destId="{CD53EE17-00A5-4B60-8C5A-3467BB9DEC5D}" srcOrd="0" destOrd="4" presId="urn:microsoft.com/office/officeart/2005/8/layout/hList1"/>
    <dgm:cxn modelId="{7BBD849B-7B4A-4309-98A7-3681721D7A60}" type="presOf" srcId="{AA4E87A4-9CA5-40FE-8750-96660D3ECF3F}" destId="{0E4D91F9-0807-40F6-981A-1653E68A84B2}" srcOrd="0" destOrd="3" presId="urn:microsoft.com/office/officeart/2005/8/layout/hList1"/>
    <dgm:cxn modelId="{4202B79C-F91C-43FC-8AE5-A8B228845CEA}" type="presOf" srcId="{E2BAED43-1608-411E-B80C-04CD1BCD3CF6}" destId="{E253DB2F-254C-405A-9B80-D464E3899C7B}" srcOrd="0" destOrd="4" presId="urn:microsoft.com/office/officeart/2005/8/layout/hList1"/>
    <dgm:cxn modelId="{A524B59F-78F4-471A-82F4-AB7531BDB784}" srcId="{40DA29E8-1059-4029-85B7-9681DEDB4D9A}" destId="{E7F52C45-1E3A-4BBC-9CFB-2BA581D66E4C}" srcOrd="2" destOrd="0" parTransId="{169341B8-07AE-43E4-9D78-8B3346D5E7A0}" sibTransId="{A5ACAC8F-C85A-4843-82EA-7C379EEC241F}"/>
    <dgm:cxn modelId="{61F73DA8-9CC8-4600-8444-94ECAE5DB7DA}" type="presOf" srcId="{B2BC4ECA-A9E1-4015-BFD2-676C1D1A8146}" destId="{E253DB2F-254C-405A-9B80-D464E3899C7B}" srcOrd="0" destOrd="0" presId="urn:microsoft.com/office/officeart/2005/8/layout/hList1"/>
    <dgm:cxn modelId="{3C9DD3AD-668A-49EF-9117-87FB37C58A7B}" srcId="{D0AB8A2E-2F2E-4C6B-A141-B416CE166139}" destId="{B2BC4ECA-A9E1-4015-BFD2-676C1D1A8146}" srcOrd="0" destOrd="0" parTransId="{BDBFAC53-0145-4366-8B8A-2E6A3B4E1548}" sibTransId="{C4C44399-CF56-4EEC-9F6B-58C678A7233A}"/>
    <dgm:cxn modelId="{71020EB0-BED2-448F-8525-E13347C7821A}" srcId="{6EEF28C3-A47D-429A-AF5E-303D5314B315}" destId="{447260F4-7F9E-4A36-9DAD-4AE5FA48EA8D}" srcOrd="1" destOrd="0" parTransId="{424608E1-4DBD-4D0B-BA1D-F68152D4E5DA}" sibTransId="{1750F2DB-40AB-455E-9288-60C30C794170}"/>
    <dgm:cxn modelId="{B9B03EB7-9B16-4C42-9C8F-B7F1E381B60F}" srcId="{40DA29E8-1059-4029-85B7-9681DEDB4D9A}" destId="{05956A28-B274-4090-99A7-8CA6A7F4D9AC}" srcOrd="0" destOrd="0" parTransId="{17723A29-BCDF-42F0-84DB-7A08B22B2BDD}" sibTransId="{32AB0816-64F8-4151-AD47-2B40A4F3A1F2}"/>
    <dgm:cxn modelId="{762236C0-C337-46D2-9FFA-3D54DC38C4CA}" srcId="{D0AB8A2E-2F2E-4C6B-A141-B416CE166139}" destId="{CB88B67B-E9DC-41DC-A7B0-DE8F6EEFB860}" srcOrd="5" destOrd="0" parTransId="{2CAA266B-F2E4-4CD7-B853-1E7A9168B257}" sibTransId="{6B620ABA-A4A3-493F-A251-9EA77C702785}"/>
    <dgm:cxn modelId="{E8CE39C2-0518-4A91-B6F3-6C4661F068F7}" type="presOf" srcId="{DFFDBD89-B42E-41AE-84B9-F5097D98E99C}" destId="{0E4D91F9-0807-40F6-981A-1653E68A84B2}" srcOrd="0" destOrd="2" presId="urn:microsoft.com/office/officeart/2005/8/layout/hList1"/>
    <dgm:cxn modelId="{809A69C3-7A41-4320-9E3A-4E70BB00A19F}" srcId="{EAFE23A4-BF0D-4B86-A49F-8A1C2F1149AE}" destId="{50BDA645-072C-44DF-95C1-3213637C2D88}" srcOrd="2" destOrd="0" parTransId="{554ECA49-C599-4B1F-A1F3-ECFDCAA0BF50}" sibTransId="{58023F2B-C348-4567-B41D-879855B58AA6}"/>
    <dgm:cxn modelId="{BE52EAC5-CCEF-48D1-9666-FE3D5A0E6539}" type="presOf" srcId="{9314A3A5-EAD9-4744-89EE-79E015CAE3B3}" destId="{0E4D91F9-0807-40F6-981A-1653E68A84B2}" srcOrd="0" destOrd="4" presId="urn:microsoft.com/office/officeart/2005/8/layout/hList1"/>
    <dgm:cxn modelId="{9B42B7CE-DE6A-4990-A405-0C0DAFA4DA75}" type="presOf" srcId="{BF565511-E588-4B3E-8C20-8B743CFB6EA8}" destId="{CD53EE17-00A5-4B60-8C5A-3467BB9DEC5D}" srcOrd="0" destOrd="3" presId="urn:microsoft.com/office/officeart/2005/8/layout/hList1"/>
    <dgm:cxn modelId="{B77FAFD4-01CE-4C9D-955E-E80C665017D5}" type="presOf" srcId="{447260F4-7F9E-4A36-9DAD-4AE5FA48EA8D}" destId="{67A94531-0643-49F7-BCDF-4CAB9B3A1993}" srcOrd="0" destOrd="0" presId="urn:microsoft.com/office/officeart/2005/8/layout/hList1"/>
    <dgm:cxn modelId="{10FB57D9-4EEB-414F-B7B5-0CCA8140978D}" type="presOf" srcId="{EAFE23A4-BF0D-4B86-A49F-8A1C2F1149AE}" destId="{82F23012-B6CF-4313-A28C-D502505A6FCC}" srcOrd="0" destOrd="0" presId="urn:microsoft.com/office/officeart/2005/8/layout/hList1"/>
    <dgm:cxn modelId="{12F6EFDE-0F63-4E0B-9BA5-ECDEE9FA0E93}" srcId="{6EEF28C3-A47D-429A-AF5E-303D5314B315}" destId="{40DA29E8-1059-4029-85B7-9681DEDB4D9A}" srcOrd="0" destOrd="0" parTransId="{23D0B568-2E9C-4B9C-BC15-4C1816E93FE0}" sibTransId="{01C17731-B419-4354-ACD2-C4559195229C}"/>
    <dgm:cxn modelId="{F81E08DF-A62C-4D4C-AA81-D36E0C94B4E0}" type="presOf" srcId="{7140075D-394F-4538-BC22-2C8D68134287}" destId="{CD53EE17-00A5-4B60-8C5A-3467BB9DEC5D}" srcOrd="0" destOrd="1" presId="urn:microsoft.com/office/officeart/2005/8/layout/hList1"/>
    <dgm:cxn modelId="{C65EEFEA-05DE-49BD-B9F7-6EEFBACC1775}" srcId="{40DA29E8-1059-4029-85B7-9681DEDB4D9A}" destId="{0B1A8A8E-E3CB-4C44-8DA2-7E7DCE8885D9}" srcOrd="3" destOrd="0" parTransId="{F9FF965C-9D97-4700-A17E-3F65ED55EFC9}" sibTransId="{C52EAE2E-8007-4D08-88A6-A68029C04E10}"/>
    <dgm:cxn modelId="{24C6E0F3-81B5-4FD4-A3C2-B762562B0B38}" srcId="{EAFE23A4-BF0D-4B86-A49F-8A1C2F1149AE}" destId="{BF565511-E588-4B3E-8C20-8B743CFB6EA8}" srcOrd="3" destOrd="0" parTransId="{5F8073DA-87E1-4D55-A46A-5E2BEF2F68C4}" sibTransId="{C8110903-B403-485B-AAAE-103CFEF86247}"/>
    <dgm:cxn modelId="{28C170F7-3B64-43D2-8063-B391CD025A38}" type="presOf" srcId="{A16C3A30-530D-4EE7-8B30-168C2E29B275}" destId="{E253DB2F-254C-405A-9B80-D464E3899C7B}" srcOrd="0" destOrd="3" presId="urn:microsoft.com/office/officeart/2005/8/layout/hList1"/>
    <dgm:cxn modelId="{65E21EF9-BB60-46FE-A5F0-082B9FB73734}" srcId="{D0AB8A2E-2F2E-4C6B-A141-B416CE166139}" destId="{A16C3A30-530D-4EE7-8B30-168C2E29B275}" srcOrd="3" destOrd="0" parTransId="{65CFCF39-3DEE-467D-AC07-0E7416D323CC}" sibTransId="{6D5ED079-2E40-40BC-8393-6ACB3FBBE463}"/>
    <dgm:cxn modelId="{64FE967A-BFF2-4651-A6E5-F1F5ADA0E30E}" type="presParOf" srcId="{7B198B4F-1942-4717-82D4-0E560F56B999}" destId="{B22DB77C-74B3-427C-9D82-C54DD3E1A93C}" srcOrd="0" destOrd="0" presId="urn:microsoft.com/office/officeart/2005/8/layout/hList1"/>
    <dgm:cxn modelId="{14F9ADF1-83D2-4094-9376-6D77A9A94013}" type="presParOf" srcId="{B22DB77C-74B3-427C-9D82-C54DD3E1A93C}" destId="{D2AC0339-47E4-419C-8665-D3393959A6B8}" srcOrd="0" destOrd="0" presId="urn:microsoft.com/office/officeart/2005/8/layout/hList1"/>
    <dgm:cxn modelId="{A3AEF3BA-9140-4C8D-B17E-C62B3C59F9AE}" type="presParOf" srcId="{B22DB77C-74B3-427C-9D82-C54DD3E1A93C}" destId="{5A662ED9-8207-4AF9-9481-7066C819261A}" srcOrd="1" destOrd="0" presId="urn:microsoft.com/office/officeart/2005/8/layout/hList1"/>
    <dgm:cxn modelId="{3065A34C-F588-45BF-B38B-F9CED9DFD060}" type="presParOf" srcId="{7B198B4F-1942-4717-82D4-0E560F56B999}" destId="{2018C413-27A5-4899-A452-F9127B8B1F42}" srcOrd="1" destOrd="0" presId="urn:microsoft.com/office/officeart/2005/8/layout/hList1"/>
    <dgm:cxn modelId="{7F9B2358-DA4B-4A10-880E-5F8E2FD2BD9A}" type="presParOf" srcId="{7B198B4F-1942-4717-82D4-0E560F56B999}" destId="{BCCB16B9-1176-415A-90C9-2C00B649CBFE}" srcOrd="2" destOrd="0" presId="urn:microsoft.com/office/officeart/2005/8/layout/hList1"/>
    <dgm:cxn modelId="{9372DD36-FC7C-4C72-8205-00C30F6905FE}" type="presParOf" srcId="{BCCB16B9-1176-415A-90C9-2C00B649CBFE}" destId="{67A94531-0643-49F7-BCDF-4CAB9B3A1993}" srcOrd="0" destOrd="0" presId="urn:microsoft.com/office/officeart/2005/8/layout/hList1"/>
    <dgm:cxn modelId="{3D40B56B-ECBD-4286-8F5B-4088E43C5C8A}" type="presParOf" srcId="{BCCB16B9-1176-415A-90C9-2C00B649CBFE}" destId="{0E4D91F9-0807-40F6-981A-1653E68A84B2}" srcOrd="1" destOrd="0" presId="urn:microsoft.com/office/officeart/2005/8/layout/hList1"/>
    <dgm:cxn modelId="{5673B0CC-8AFE-455A-8CC1-6A7AD6568797}" type="presParOf" srcId="{7B198B4F-1942-4717-82D4-0E560F56B999}" destId="{C6584A3C-E251-4418-83BE-AF774F4325D9}" srcOrd="3" destOrd="0" presId="urn:microsoft.com/office/officeart/2005/8/layout/hList1"/>
    <dgm:cxn modelId="{C6CF0956-8543-480A-A336-93E2127DDF08}" type="presParOf" srcId="{7B198B4F-1942-4717-82D4-0E560F56B999}" destId="{0AE004CE-01D2-408B-A028-9C458F54003F}" srcOrd="4" destOrd="0" presId="urn:microsoft.com/office/officeart/2005/8/layout/hList1"/>
    <dgm:cxn modelId="{BA0CD94A-0C0F-4574-AA3F-C34DBCB167DD}" type="presParOf" srcId="{0AE004CE-01D2-408B-A028-9C458F54003F}" destId="{3F72CBB2-2CDC-407D-A4FD-63C0DE6254DA}" srcOrd="0" destOrd="0" presId="urn:microsoft.com/office/officeart/2005/8/layout/hList1"/>
    <dgm:cxn modelId="{DF9CFAAF-6543-4F95-8408-343EDDF04F36}" type="presParOf" srcId="{0AE004CE-01D2-408B-A028-9C458F54003F}" destId="{E253DB2F-254C-405A-9B80-D464E3899C7B}" srcOrd="1" destOrd="0" presId="urn:microsoft.com/office/officeart/2005/8/layout/hList1"/>
    <dgm:cxn modelId="{7C63B136-88B5-44E1-98B8-E0501702D049}" type="presParOf" srcId="{7B198B4F-1942-4717-82D4-0E560F56B999}" destId="{48C73942-5CBD-4B7F-B3D6-8FC0D1C40DE3}" srcOrd="5" destOrd="0" presId="urn:microsoft.com/office/officeart/2005/8/layout/hList1"/>
    <dgm:cxn modelId="{8B53DDB0-DD39-4326-B0C2-027F8482EF74}" type="presParOf" srcId="{7B198B4F-1942-4717-82D4-0E560F56B999}" destId="{5C60E7D4-F3BA-4B18-9E75-5167CBB3AA26}" srcOrd="6" destOrd="0" presId="urn:microsoft.com/office/officeart/2005/8/layout/hList1"/>
    <dgm:cxn modelId="{62404EB5-015E-422C-A934-9D95ED5C449F}" type="presParOf" srcId="{5C60E7D4-F3BA-4B18-9E75-5167CBB3AA26}" destId="{82F23012-B6CF-4313-A28C-D502505A6FCC}" srcOrd="0" destOrd="0" presId="urn:microsoft.com/office/officeart/2005/8/layout/hList1"/>
    <dgm:cxn modelId="{3FF994AB-0245-4CBA-A3EB-829849C3FE4F}" type="presParOf" srcId="{5C60E7D4-F3BA-4B18-9E75-5167CBB3AA26}" destId="{CD53EE17-00A5-4B60-8C5A-3467BB9DEC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CDC93-DAE4-48D4-BBD1-9911046526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BE3C067-AFAC-4B18-8877-06ABA7CDB79D}">
      <dgm:prSet phldrT="[Text]" custT="1"/>
      <dgm:spPr>
        <a:ln>
          <a:noFill/>
        </a:ln>
      </dgm:spPr>
      <dgm:t>
        <a:bodyPr/>
        <a:lstStyle/>
        <a:p>
          <a:r>
            <a:rPr lang="sl-SI" sz="2000" dirty="0"/>
            <a:t>Marec 2022</a:t>
          </a:r>
          <a:endParaRPr lang="en-US" sz="2000" dirty="0"/>
        </a:p>
      </dgm:t>
    </dgm:pt>
    <dgm:pt modelId="{D6DBE168-A08E-414F-8A61-3CB5757556D5}" type="parTrans" cxnId="{76D6E973-8AB4-4C74-8A02-1EFF26A09530}">
      <dgm:prSet/>
      <dgm:spPr/>
      <dgm:t>
        <a:bodyPr/>
        <a:lstStyle/>
        <a:p>
          <a:endParaRPr lang="en-US" sz="2000"/>
        </a:p>
      </dgm:t>
    </dgm:pt>
    <dgm:pt modelId="{B48D6B81-EC5E-415E-9044-2043DE8D76B2}" type="sibTrans" cxnId="{76D6E973-8AB4-4C74-8A02-1EFF26A09530}">
      <dgm:prSet custT="1"/>
      <dgm:spPr/>
      <dgm:t>
        <a:bodyPr/>
        <a:lstStyle/>
        <a:p>
          <a:endParaRPr lang="en-US" sz="2000"/>
        </a:p>
      </dgm:t>
    </dgm:pt>
    <dgm:pt modelId="{D95CFCD6-5000-4930-9400-83C8390CAA12}">
      <dgm:prSet phldrT="[Text]" custT="1"/>
      <dgm:spPr>
        <a:ln>
          <a:noFill/>
        </a:ln>
      </dgm:spPr>
      <dgm:t>
        <a:bodyPr/>
        <a:lstStyle/>
        <a:p>
          <a:r>
            <a:rPr lang="sl-SI" sz="2000" dirty="0"/>
            <a:t>April 2022</a:t>
          </a:r>
          <a:endParaRPr lang="en-US" sz="2000" dirty="0"/>
        </a:p>
      </dgm:t>
    </dgm:pt>
    <dgm:pt modelId="{D40ED571-0E20-47D3-B840-624C4D263BB7}" type="parTrans" cxnId="{319A1938-9C0A-4E0A-8C95-CEBEBEB97125}">
      <dgm:prSet/>
      <dgm:spPr/>
      <dgm:t>
        <a:bodyPr/>
        <a:lstStyle/>
        <a:p>
          <a:endParaRPr lang="en-US" sz="2000"/>
        </a:p>
      </dgm:t>
    </dgm:pt>
    <dgm:pt modelId="{8C33AB75-2DD8-40B7-A739-0A022B1D7F55}" type="sibTrans" cxnId="{319A1938-9C0A-4E0A-8C95-CEBEBEB97125}">
      <dgm:prSet custT="1"/>
      <dgm:spPr/>
      <dgm:t>
        <a:bodyPr/>
        <a:lstStyle/>
        <a:p>
          <a:endParaRPr lang="en-US" sz="2000"/>
        </a:p>
      </dgm:t>
    </dgm:pt>
    <dgm:pt modelId="{6D6B1292-5A05-43B3-90BF-6D5DF5997E8E}">
      <dgm:prSet phldrT="[Text]" custT="1"/>
      <dgm:spPr>
        <a:ln>
          <a:noFill/>
        </a:ln>
      </dgm:spPr>
      <dgm:t>
        <a:bodyPr/>
        <a:lstStyle/>
        <a:p>
          <a:r>
            <a:rPr lang="sl-SI" sz="2000" dirty="0"/>
            <a:t>Maj 2022</a:t>
          </a:r>
          <a:endParaRPr lang="en-US" sz="2000" dirty="0"/>
        </a:p>
      </dgm:t>
    </dgm:pt>
    <dgm:pt modelId="{9BADD902-C3F6-489F-959A-B3E96F913E96}" type="parTrans" cxnId="{CCD5DCCD-3ECE-4A4C-8952-9439F8275302}">
      <dgm:prSet/>
      <dgm:spPr/>
      <dgm:t>
        <a:bodyPr/>
        <a:lstStyle/>
        <a:p>
          <a:endParaRPr lang="en-US" sz="2000"/>
        </a:p>
      </dgm:t>
    </dgm:pt>
    <dgm:pt modelId="{476D2EC7-B357-4C5A-9500-761CE1A88A06}" type="sibTrans" cxnId="{CCD5DCCD-3ECE-4A4C-8952-9439F8275302}">
      <dgm:prSet custT="1"/>
      <dgm:spPr/>
      <dgm:t>
        <a:bodyPr/>
        <a:lstStyle/>
        <a:p>
          <a:endParaRPr lang="en-US" sz="2000"/>
        </a:p>
      </dgm:t>
    </dgm:pt>
    <dgm:pt modelId="{59C03EDA-6676-43EF-B1B8-D16496124C91}">
      <dgm:prSet phldrT="[Text]" custT="1"/>
      <dgm:spPr>
        <a:ln>
          <a:noFill/>
        </a:ln>
      </dgm:spPr>
      <dgm:t>
        <a:bodyPr/>
        <a:lstStyle/>
        <a:p>
          <a:r>
            <a:rPr lang="sl-SI" sz="2000" dirty="0"/>
            <a:t>Junij 2022</a:t>
          </a:r>
          <a:endParaRPr lang="en-US" sz="2000" dirty="0"/>
        </a:p>
      </dgm:t>
    </dgm:pt>
    <dgm:pt modelId="{4F9E7E93-B2C0-4D46-95ED-C842BDB1B353}" type="parTrans" cxnId="{69CF1828-AFFC-43FC-8C44-255802068199}">
      <dgm:prSet/>
      <dgm:spPr/>
      <dgm:t>
        <a:bodyPr/>
        <a:lstStyle/>
        <a:p>
          <a:endParaRPr lang="en-US" sz="2000"/>
        </a:p>
      </dgm:t>
    </dgm:pt>
    <dgm:pt modelId="{08633734-9F06-40BC-9046-AC52C3DD84AE}" type="sibTrans" cxnId="{69CF1828-AFFC-43FC-8C44-255802068199}">
      <dgm:prSet/>
      <dgm:spPr/>
      <dgm:t>
        <a:bodyPr/>
        <a:lstStyle/>
        <a:p>
          <a:endParaRPr lang="en-US" sz="2000"/>
        </a:p>
      </dgm:t>
    </dgm:pt>
    <dgm:pt modelId="{FCC745EA-7E68-42BC-BD98-F59799E344AE}" type="pres">
      <dgm:prSet presAssocID="{D82CDC93-DAE4-48D4-BBD1-99110465264B}" presName="Name0" presStyleCnt="0">
        <dgm:presLayoutVars>
          <dgm:dir/>
          <dgm:resizeHandles val="exact"/>
        </dgm:presLayoutVars>
      </dgm:prSet>
      <dgm:spPr/>
    </dgm:pt>
    <dgm:pt modelId="{ED5CA595-30EA-473A-A3B7-FA485FC5AD1D}" type="pres">
      <dgm:prSet presAssocID="{9BE3C067-AFAC-4B18-8877-06ABA7CDB79D}" presName="node" presStyleLbl="node1" presStyleIdx="0" presStyleCnt="4" custScaleX="254817">
        <dgm:presLayoutVars>
          <dgm:bulletEnabled val="1"/>
        </dgm:presLayoutVars>
      </dgm:prSet>
      <dgm:spPr/>
    </dgm:pt>
    <dgm:pt modelId="{07FCBC63-453C-4D2C-B7A2-95EC90AFB491}" type="pres">
      <dgm:prSet presAssocID="{B48D6B81-EC5E-415E-9044-2043DE8D76B2}" presName="sibTrans" presStyleLbl="sibTrans2D1" presStyleIdx="0" presStyleCnt="3"/>
      <dgm:spPr/>
    </dgm:pt>
    <dgm:pt modelId="{AC6B4499-29C0-4C06-A7A1-06D5E28B1032}" type="pres">
      <dgm:prSet presAssocID="{B48D6B81-EC5E-415E-9044-2043DE8D76B2}" presName="connectorText" presStyleLbl="sibTrans2D1" presStyleIdx="0" presStyleCnt="3"/>
      <dgm:spPr/>
    </dgm:pt>
    <dgm:pt modelId="{BA6BC825-022B-49B5-9921-18C5A8864AA7}" type="pres">
      <dgm:prSet presAssocID="{D95CFCD6-5000-4930-9400-83C8390CAA12}" presName="node" presStyleLbl="node1" presStyleIdx="1" presStyleCnt="4" custScaleX="254817">
        <dgm:presLayoutVars>
          <dgm:bulletEnabled val="1"/>
        </dgm:presLayoutVars>
      </dgm:prSet>
      <dgm:spPr/>
    </dgm:pt>
    <dgm:pt modelId="{52F28C65-A6B0-40E3-891F-8326BDEC783C}" type="pres">
      <dgm:prSet presAssocID="{8C33AB75-2DD8-40B7-A739-0A022B1D7F55}" presName="sibTrans" presStyleLbl="sibTrans2D1" presStyleIdx="1" presStyleCnt="3"/>
      <dgm:spPr/>
    </dgm:pt>
    <dgm:pt modelId="{F78815B3-8131-42F7-BAC4-3498BF090361}" type="pres">
      <dgm:prSet presAssocID="{8C33AB75-2DD8-40B7-A739-0A022B1D7F55}" presName="connectorText" presStyleLbl="sibTrans2D1" presStyleIdx="1" presStyleCnt="3"/>
      <dgm:spPr/>
    </dgm:pt>
    <dgm:pt modelId="{FC91C8E3-B943-4580-BA50-6D426071D91D}" type="pres">
      <dgm:prSet presAssocID="{6D6B1292-5A05-43B3-90BF-6D5DF5997E8E}" presName="node" presStyleLbl="node1" presStyleIdx="2" presStyleCnt="4" custScaleX="254817">
        <dgm:presLayoutVars>
          <dgm:bulletEnabled val="1"/>
        </dgm:presLayoutVars>
      </dgm:prSet>
      <dgm:spPr/>
    </dgm:pt>
    <dgm:pt modelId="{CA1CD7EF-EBAB-4D1D-AE4D-E8E23997562B}" type="pres">
      <dgm:prSet presAssocID="{476D2EC7-B357-4C5A-9500-761CE1A88A06}" presName="sibTrans" presStyleLbl="sibTrans2D1" presStyleIdx="2" presStyleCnt="3"/>
      <dgm:spPr/>
    </dgm:pt>
    <dgm:pt modelId="{4C8FA623-0CE8-4148-A1D9-D17877A3343B}" type="pres">
      <dgm:prSet presAssocID="{476D2EC7-B357-4C5A-9500-761CE1A88A06}" presName="connectorText" presStyleLbl="sibTrans2D1" presStyleIdx="2" presStyleCnt="3"/>
      <dgm:spPr/>
    </dgm:pt>
    <dgm:pt modelId="{2166E11B-D00C-4F74-9CC2-A61961D342A0}" type="pres">
      <dgm:prSet presAssocID="{59C03EDA-6676-43EF-B1B8-D16496124C91}" presName="node" presStyleLbl="node1" presStyleIdx="3" presStyleCnt="4" custScaleX="254817">
        <dgm:presLayoutVars>
          <dgm:bulletEnabled val="1"/>
        </dgm:presLayoutVars>
      </dgm:prSet>
      <dgm:spPr/>
    </dgm:pt>
  </dgm:ptLst>
  <dgm:cxnLst>
    <dgm:cxn modelId="{69CF1828-AFFC-43FC-8C44-255802068199}" srcId="{D82CDC93-DAE4-48D4-BBD1-99110465264B}" destId="{59C03EDA-6676-43EF-B1B8-D16496124C91}" srcOrd="3" destOrd="0" parTransId="{4F9E7E93-B2C0-4D46-95ED-C842BDB1B353}" sibTransId="{08633734-9F06-40BC-9046-AC52C3DD84AE}"/>
    <dgm:cxn modelId="{AE7D842A-D624-4899-BF58-D03EF8990E39}" type="presOf" srcId="{B48D6B81-EC5E-415E-9044-2043DE8D76B2}" destId="{AC6B4499-29C0-4C06-A7A1-06D5E28B1032}" srcOrd="1" destOrd="0" presId="urn:microsoft.com/office/officeart/2005/8/layout/process1"/>
    <dgm:cxn modelId="{2D54FC2C-72AE-4016-BDBF-B9A9BCA65689}" type="presOf" srcId="{476D2EC7-B357-4C5A-9500-761CE1A88A06}" destId="{CA1CD7EF-EBAB-4D1D-AE4D-E8E23997562B}" srcOrd="0" destOrd="0" presId="urn:microsoft.com/office/officeart/2005/8/layout/process1"/>
    <dgm:cxn modelId="{319A1938-9C0A-4E0A-8C95-CEBEBEB97125}" srcId="{D82CDC93-DAE4-48D4-BBD1-99110465264B}" destId="{D95CFCD6-5000-4930-9400-83C8390CAA12}" srcOrd="1" destOrd="0" parTransId="{D40ED571-0E20-47D3-B840-624C4D263BB7}" sibTransId="{8C33AB75-2DD8-40B7-A739-0A022B1D7F55}"/>
    <dgm:cxn modelId="{48064241-EE6F-4E99-B404-C2F28AF577E0}" type="presOf" srcId="{B48D6B81-EC5E-415E-9044-2043DE8D76B2}" destId="{07FCBC63-453C-4D2C-B7A2-95EC90AFB491}" srcOrd="0" destOrd="0" presId="urn:microsoft.com/office/officeart/2005/8/layout/process1"/>
    <dgm:cxn modelId="{00C18A4B-398A-45A6-8B80-386D43E6B259}" type="presOf" srcId="{D82CDC93-DAE4-48D4-BBD1-99110465264B}" destId="{FCC745EA-7E68-42BC-BD98-F59799E344AE}" srcOrd="0" destOrd="0" presId="urn:microsoft.com/office/officeart/2005/8/layout/process1"/>
    <dgm:cxn modelId="{B515254C-FB6F-413B-A793-63F0B8D40B8F}" type="presOf" srcId="{D95CFCD6-5000-4930-9400-83C8390CAA12}" destId="{BA6BC825-022B-49B5-9921-18C5A8864AA7}" srcOrd="0" destOrd="0" presId="urn:microsoft.com/office/officeart/2005/8/layout/process1"/>
    <dgm:cxn modelId="{76D6E973-8AB4-4C74-8A02-1EFF26A09530}" srcId="{D82CDC93-DAE4-48D4-BBD1-99110465264B}" destId="{9BE3C067-AFAC-4B18-8877-06ABA7CDB79D}" srcOrd="0" destOrd="0" parTransId="{D6DBE168-A08E-414F-8A61-3CB5757556D5}" sibTransId="{B48D6B81-EC5E-415E-9044-2043DE8D76B2}"/>
    <dgm:cxn modelId="{8AD25757-5CBC-42B2-A340-DC05793A0BEA}" type="presOf" srcId="{8C33AB75-2DD8-40B7-A739-0A022B1D7F55}" destId="{F78815B3-8131-42F7-BAC4-3498BF090361}" srcOrd="1" destOrd="0" presId="urn:microsoft.com/office/officeart/2005/8/layout/process1"/>
    <dgm:cxn modelId="{69D95E86-EC63-4962-99FF-E80B8D41AFCF}" type="presOf" srcId="{476D2EC7-B357-4C5A-9500-761CE1A88A06}" destId="{4C8FA623-0CE8-4148-A1D9-D17877A3343B}" srcOrd="1" destOrd="0" presId="urn:microsoft.com/office/officeart/2005/8/layout/process1"/>
    <dgm:cxn modelId="{EB9645A7-850B-482D-A635-370173E4E0A9}" type="presOf" srcId="{9BE3C067-AFAC-4B18-8877-06ABA7CDB79D}" destId="{ED5CA595-30EA-473A-A3B7-FA485FC5AD1D}" srcOrd="0" destOrd="0" presId="urn:microsoft.com/office/officeart/2005/8/layout/process1"/>
    <dgm:cxn modelId="{CCD5DCCD-3ECE-4A4C-8952-9439F8275302}" srcId="{D82CDC93-DAE4-48D4-BBD1-99110465264B}" destId="{6D6B1292-5A05-43B3-90BF-6D5DF5997E8E}" srcOrd="2" destOrd="0" parTransId="{9BADD902-C3F6-489F-959A-B3E96F913E96}" sibTransId="{476D2EC7-B357-4C5A-9500-761CE1A88A06}"/>
    <dgm:cxn modelId="{D2ADE7CD-90BA-418F-AB3B-1033ACF69D12}" type="presOf" srcId="{6D6B1292-5A05-43B3-90BF-6D5DF5997E8E}" destId="{FC91C8E3-B943-4580-BA50-6D426071D91D}" srcOrd="0" destOrd="0" presId="urn:microsoft.com/office/officeart/2005/8/layout/process1"/>
    <dgm:cxn modelId="{06A340DA-9D24-4693-B8C8-A444D3F33C1B}" type="presOf" srcId="{8C33AB75-2DD8-40B7-A739-0A022B1D7F55}" destId="{52F28C65-A6B0-40E3-891F-8326BDEC783C}" srcOrd="0" destOrd="0" presId="urn:microsoft.com/office/officeart/2005/8/layout/process1"/>
    <dgm:cxn modelId="{D75001E3-B244-418C-81B8-6E62F08A8124}" type="presOf" srcId="{59C03EDA-6676-43EF-B1B8-D16496124C91}" destId="{2166E11B-D00C-4F74-9CC2-A61961D342A0}" srcOrd="0" destOrd="0" presId="urn:microsoft.com/office/officeart/2005/8/layout/process1"/>
    <dgm:cxn modelId="{6B74CD26-0538-4469-9DDA-D442E805526A}" type="presParOf" srcId="{FCC745EA-7E68-42BC-BD98-F59799E344AE}" destId="{ED5CA595-30EA-473A-A3B7-FA485FC5AD1D}" srcOrd="0" destOrd="0" presId="urn:microsoft.com/office/officeart/2005/8/layout/process1"/>
    <dgm:cxn modelId="{62892605-60EE-4ADE-BC94-D44EAFDCF40F}" type="presParOf" srcId="{FCC745EA-7E68-42BC-BD98-F59799E344AE}" destId="{07FCBC63-453C-4D2C-B7A2-95EC90AFB491}" srcOrd="1" destOrd="0" presId="urn:microsoft.com/office/officeart/2005/8/layout/process1"/>
    <dgm:cxn modelId="{F6618684-C507-40FA-B3DC-4A3A5781411A}" type="presParOf" srcId="{07FCBC63-453C-4D2C-B7A2-95EC90AFB491}" destId="{AC6B4499-29C0-4C06-A7A1-06D5E28B1032}" srcOrd="0" destOrd="0" presId="urn:microsoft.com/office/officeart/2005/8/layout/process1"/>
    <dgm:cxn modelId="{D0BF602B-8147-4B9D-B7AF-DE5AD49688FD}" type="presParOf" srcId="{FCC745EA-7E68-42BC-BD98-F59799E344AE}" destId="{BA6BC825-022B-49B5-9921-18C5A8864AA7}" srcOrd="2" destOrd="0" presId="urn:microsoft.com/office/officeart/2005/8/layout/process1"/>
    <dgm:cxn modelId="{3B4DAC84-EA30-4441-884C-4169F8A0330A}" type="presParOf" srcId="{FCC745EA-7E68-42BC-BD98-F59799E344AE}" destId="{52F28C65-A6B0-40E3-891F-8326BDEC783C}" srcOrd="3" destOrd="0" presId="urn:microsoft.com/office/officeart/2005/8/layout/process1"/>
    <dgm:cxn modelId="{BFAF44F9-3E9A-4AAE-A1E6-2A9F10AC11E7}" type="presParOf" srcId="{52F28C65-A6B0-40E3-891F-8326BDEC783C}" destId="{F78815B3-8131-42F7-BAC4-3498BF090361}" srcOrd="0" destOrd="0" presId="urn:microsoft.com/office/officeart/2005/8/layout/process1"/>
    <dgm:cxn modelId="{6F7D92C0-4BC9-44BD-8071-2BF42A3F2AAA}" type="presParOf" srcId="{FCC745EA-7E68-42BC-BD98-F59799E344AE}" destId="{FC91C8E3-B943-4580-BA50-6D426071D91D}" srcOrd="4" destOrd="0" presId="urn:microsoft.com/office/officeart/2005/8/layout/process1"/>
    <dgm:cxn modelId="{7A92B55C-E79E-4D97-9915-F85BF4CAF151}" type="presParOf" srcId="{FCC745EA-7E68-42BC-BD98-F59799E344AE}" destId="{CA1CD7EF-EBAB-4D1D-AE4D-E8E23997562B}" srcOrd="5" destOrd="0" presId="urn:microsoft.com/office/officeart/2005/8/layout/process1"/>
    <dgm:cxn modelId="{380D9294-3492-415E-8CEE-AF66B7E26266}" type="presParOf" srcId="{CA1CD7EF-EBAB-4D1D-AE4D-E8E23997562B}" destId="{4C8FA623-0CE8-4148-A1D9-D17877A3343B}" srcOrd="0" destOrd="0" presId="urn:microsoft.com/office/officeart/2005/8/layout/process1"/>
    <dgm:cxn modelId="{A4D248F7-CF4F-4F41-926D-1F90BC713610}" type="presParOf" srcId="{FCC745EA-7E68-42BC-BD98-F59799E344AE}" destId="{2166E11B-D00C-4F74-9CC2-A61961D342A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4FB09-A3F1-4646-BE3D-91621AD2657A}">
      <dsp:nvSpPr>
        <dsp:cNvPr id="0" name=""/>
        <dsp:cNvSpPr/>
      </dsp:nvSpPr>
      <dsp:spPr>
        <a:xfrm>
          <a:off x="13" y="102736"/>
          <a:ext cx="3495784" cy="15387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bg1"/>
              </a:solidFill>
              <a:latin typeface="+mn-lt"/>
            </a:rPr>
            <a:t>prostorski in gospodarski razvoj LS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3" y="102736"/>
        <a:ext cx="3495784" cy="1538706"/>
      </dsp:txXfrm>
    </dsp:sp>
    <dsp:sp modelId="{3607121E-9436-4F36-9148-F7F16048335E}">
      <dsp:nvSpPr>
        <dsp:cNvPr id="0" name=""/>
        <dsp:cNvSpPr/>
      </dsp:nvSpPr>
      <dsp:spPr>
        <a:xfrm>
          <a:off x="3738507" y="102736"/>
          <a:ext cx="3495784" cy="15387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bg1"/>
              </a:solidFill>
              <a:latin typeface="+mn-lt"/>
            </a:rPr>
            <a:t>razvoj lokalnih energetskih gospodarskih javnih služb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738507" y="102736"/>
        <a:ext cx="3495784" cy="1538706"/>
      </dsp:txXfrm>
    </dsp:sp>
    <dsp:sp modelId="{BECB4CF3-AB9E-492C-AF77-9BF1C4DE48ED}">
      <dsp:nvSpPr>
        <dsp:cNvPr id="0" name=""/>
        <dsp:cNvSpPr/>
      </dsp:nvSpPr>
      <dsp:spPr>
        <a:xfrm>
          <a:off x="7477001" y="102736"/>
          <a:ext cx="3495784" cy="15387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bg1"/>
              </a:solidFill>
              <a:latin typeface="+mn-lt"/>
            </a:rPr>
            <a:t>razvoj povezovanja sektorjev, ki porabljajo in proizvajajo energijo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7477001" y="102736"/>
        <a:ext cx="3495784" cy="1538706"/>
      </dsp:txXfrm>
    </dsp:sp>
    <dsp:sp modelId="{0D4D2E69-9FF0-409C-827D-339417390BE1}">
      <dsp:nvSpPr>
        <dsp:cNvPr id="0" name=""/>
        <dsp:cNvSpPr/>
      </dsp:nvSpPr>
      <dsp:spPr>
        <a:xfrm>
          <a:off x="13" y="1802834"/>
          <a:ext cx="3495784" cy="15387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bg1"/>
              </a:solidFill>
              <a:latin typeface="+mn-lt"/>
            </a:rPr>
            <a:t>učinkovita raba energije in njeni prihranki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3" y="1802834"/>
        <a:ext cx="3495784" cy="1538706"/>
      </dsp:txXfrm>
    </dsp:sp>
    <dsp:sp modelId="{ACEA956B-5268-49F5-A58C-7CA1D4EEA871}">
      <dsp:nvSpPr>
        <dsp:cNvPr id="0" name=""/>
        <dsp:cNvSpPr/>
      </dsp:nvSpPr>
      <dsp:spPr>
        <a:xfrm>
          <a:off x="3738507" y="1802834"/>
          <a:ext cx="3495784" cy="15387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bg1"/>
              </a:solidFill>
              <a:latin typeface="+mn-lt"/>
            </a:rPr>
            <a:t>uporaba OVE, naprednih tehnologij in digitalizacije 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738507" y="1802834"/>
        <a:ext cx="3495784" cy="1538706"/>
      </dsp:txXfrm>
    </dsp:sp>
    <dsp:sp modelId="{DDD4F40C-0C1D-45F5-95A9-742A557F6636}">
      <dsp:nvSpPr>
        <dsp:cNvPr id="0" name=""/>
        <dsp:cNvSpPr/>
      </dsp:nvSpPr>
      <dsp:spPr>
        <a:xfrm>
          <a:off x="7477001" y="1802834"/>
          <a:ext cx="3495784" cy="15387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bg1"/>
              </a:solidFill>
              <a:latin typeface="+mn-lt"/>
            </a:rPr>
            <a:t>izboljšanje kakovosti zraka na območju LS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7477001" y="1802834"/>
        <a:ext cx="3495784" cy="153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0339-47E4-419C-8665-D3393959A6B8}">
      <dsp:nvSpPr>
        <dsp:cNvPr id="0" name=""/>
        <dsp:cNvSpPr/>
      </dsp:nvSpPr>
      <dsp:spPr>
        <a:xfrm>
          <a:off x="13005" y="0"/>
          <a:ext cx="2364498" cy="516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Trenutna  en. raba in oskrba</a:t>
          </a:r>
          <a:endParaRPr lang="en-US" sz="1400" kern="1200" dirty="0"/>
        </a:p>
      </dsp:txBody>
      <dsp:txXfrm>
        <a:off x="13005" y="0"/>
        <a:ext cx="2364498" cy="516001"/>
      </dsp:txXfrm>
    </dsp:sp>
    <dsp:sp modelId="{5A662ED9-8207-4AF9-9481-7066C819261A}">
      <dsp:nvSpPr>
        <dsp:cNvPr id="0" name=""/>
        <dsp:cNvSpPr/>
      </dsp:nvSpPr>
      <dsp:spPr>
        <a:xfrm>
          <a:off x="13005" y="516001"/>
          <a:ext cx="2364498" cy="2092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u="none" strike="noStrike" kern="1200" dirty="0">
              <a:effectLst/>
            </a:rPr>
            <a:t>Raba energije po energentih, porabnikih, po področjih glede na gostoto poselitve, javni promet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u="none" strike="noStrike" kern="1200" dirty="0">
              <a:effectLst/>
            </a:rPr>
            <a:t>Oskrba z energijo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Emisije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u="none" strike="noStrike" kern="1200" dirty="0">
              <a:effectLst/>
            </a:rPr>
            <a:t>Šibke točke</a:t>
          </a:r>
          <a:endParaRPr lang="en-US" sz="1400" kern="1200" dirty="0"/>
        </a:p>
      </dsp:txBody>
      <dsp:txXfrm>
        <a:off x="13005" y="516001"/>
        <a:ext cx="2364498" cy="2092015"/>
      </dsp:txXfrm>
    </dsp:sp>
    <dsp:sp modelId="{67A94531-0643-49F7-BCDF-4CAB9B3A1993}">
      <dsp:nvSpPr>
        <dsp:cNvPr id="0" name=""/>
        <dsp:cNvSpPr/>
      </dsp:nvSpPr>
      <dsp:spPr>
        <a:xfrm>
          <a:off x="2708533" y="-103541"/>
          <a:ext cx="2366809" cy="516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u="none" strike="noStrike" kern="1200" dirty="0">
              <a:effectLst/>
            </a:rPr>
            <a:t>Prihodnja en. raba in oskrba  in analiza potencialov</a:t>
          </a:r>
          <a:endParaRPr lang="en-US" sz="1400" kern="1200" dirty="0"/>
        </a:p>
      </dsp:txBody>
      <dsp:txXfrm>
        <a:off x="2708533" y="-103541"/>
        <a:ext cx="2366809" cy="516001"/>
      </dsp:txXfrm>
    </dsp:sp>
    <dsp:sp modelId="{0E4D91F9-0807-40F6-981A-1653E68A84B2}">
      <dsp:nvSpPr>
        <dsp:cNvPr id="0" name=""/>
        <dsp:cNvSpPr/>
      </dsp:nvSpPr>
      <dsp:spPr>
        <a:xfrm>
          <a:off x="2708533" y="412460"/>
          <a:ext cx="2366809" cy="22990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u="none" strike="noStrike" kern="1200" dirty="0">
              <a:effectLst/>
            </a:rPr>
            <a:t>usmerjanje OPN/OPPN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kern="1200" dirty="0"/>
            <a:t>novogradnje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u="none" strike="noStrike" kern="1200" dirty="0">
              <a:effectLst/>
            </a:rPr>
            <a:t>izboljšanje kakovosti zraka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u="none" strike="noStrike" kern="1200" dirty="0" err="1">
              <a:effectLst/>
            </a:rPr>
            <a:t>kartografski</a:t>
          </a:r>
          <a:r>
            <a:rPr lang="en-US" sz="1400" u="none" strike="noStrike" kern="1200" dirty="0">
              <a:effectLst/>
            </a:rPr>
            <a:t> </a:t>
          </a:r>
          <a:r>
            <a:rPr lang="en-US" sz="1400" u="none" strike="noStrike" kern="1200" dirty="0" err="1">
              <a:effectLst/>
            </a:rPr>
            <a:t>prikazi</a:t>
          </a:r>
          <a:r>
            <a:rPr lang="en-US" sz="1400" u="none" strike="noStrike" kern="1200" dirty="0">
              <a:effectLst/>
            </a:rPr>
            <a:t> </a:t>
          </a:r>
          <a:r>
            <a:rPr lang="sl-SI" sz="1400" u="none" strike="noStrike" kern="1200" dirty="0">
              <a:effectLst/>
            </a:rPr>
            <a:t>(</a:t>
          </a:r>
          <a:r>
            <a:rPr lang="en-US" sz="1400" u="none" strike="noStrike" kern="1200" dirty="0">
              <a:effectLst/>
            </a:rPr>
            <a:t>DO</a:t>
          </a:r>
          <a:r>
            <a:rPr lang="sl-SI" sz="1400" u="none" strike="noStrike" kern="1200" dirty="0">
              <a:effectLst/>
            </a:rPr>
            <a:t> </a:t>
          </a:r>
          <a:r>
            <a:rPr lang="en-US" sz="1400" u="none" strike="noStrike" kern="1200" dirty="0">
              <a:effectLst/>
            </a:rPr>
            <a:t>/</a:t>
          </a:r>
          <a:r>
            <a:rPr lang="sl-SI" sz="1400" u="none" strike="noStrike" kern="1200" dirty="0">
              <a:effectLst/>
            </a:rPr>
            <a:t> </a:t>
          </a:r>
          <a:r>
            <a:rPr lang="en-US" sz="1400" u="none" strike="noStrike" kern="1200" dirty="0">
              <a:effectLst/>
            </a:rPr>
            <a:t>ZP</a:t>
          </a:r>
          <a:r>
            <a:rPr lang="sl-SI" sz="1400" u="none" strike="noStrike" kern="1200" dirty="0">
              <a:effectLst/>
            </a:rPr>
            <a:t> </a:t>
          </a:r>
          <a:r>
            <a:rPr lang="en-US" sz="1400" u="none" strike="noStrike" kern="1200" dirty="0">
              <a:effectLst/>
            </a:rPr>
            <a:t>/</a:t>
          </a:r>
          <a:r>
            <a:rPr lang="sl-SI" sz="1400" u="none" strike="noStrike" kern="1200" dirty="0">
              <a:effectLst/>
            </a:rPr>
            <a:t> </a:t>
          </a:r>
          <a:r>
            <a:rPr lang="en-US" sz="1400" u="none" strike="noStrike" kern="1200" dirty="0" err="1">
              <a:effectLst/>
            </a:rPr>
            <a:t>kotlovnice</a:t>
          </a:r>
          <a:r>
            <a:rPr lang="sl-SI" sz="1400" u="none" strike="noStrike" kern="1200" dirty="0">
              <a:effectLst/>
            </a:rPr>
            <a:t> </a:t>
          </a:r>
          <a:r>
            <a:rPr lang="en-US" sz="1400" u="none" strike="noStrike" kern="1200" dirty="0">
              <a:effectLst/>
            </a:rPr>
            <a:t>/nova </a:t>
          </a:r>
          <a:r>
            <a:rPr lang="en-US" sz="1400" u="none" strike="noStrike" kern="1200" dirty="0" err="1">
              <a:effectLst/>
            </a:rPr>
            <a:t>območja</a:t>
          </a:r>
          <a:r>
            <a:rPr lang="en-US" sz="1400" u="none" strike="noStrike" kern="1200" dirty="0">
              <a:effectLst/>
            </a:rPr>
            <a:t> </a:t>
          </a:r>
          <a:r>
            <a:rPr lang="en-US" sz="1400" u="none" strike="noStrike" kern="1200" dirty="0" err="1">
              <a:effectLst/>
            </a:rPr>
            <a:t>ogr</a:t>
          </a:r>
          <a:r>
            <a:rPr lang="en-US" sz="1400" u="none" strike="noStrike" kern="1200" dirty="0">
              <a:effectLst/>
            </a:rPr>
            <a:t>.</a:t>
          </a:r>
          <a:r>
            <a:rPr lang="sl-SI" sz="1400" u="none" strike="noStrike" kern="1200" dirty="0">
              <a:effectLst/>
            </a:rPr>
            <a:t>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u="none" strike="noStrike" kern="1200" dirty="0">
              <a:effectLst/>
            </a:rPr>
            <a:t>potencial </a:t>
          </a:r>
          <a:r>
            <a:rPr lang="it-IT" sz="1400" u="none" strike="noStrike" kern="1200" dirty="0">
              <a:effectLst/>
            </a:rPr>
            <a:t>URE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u="none" strike="noStrike" kern="1200" dirty="0">
              <a:effectLst/>
            </a:rPr>
            <a:t>p</a:t>
          </a:r>
          <a:r>
            <a:rPr lang="it-IT" sz="1400" u="none" strike="noStrike" kern="1200" dirty="0" err="1">
              <a:effectLst/>
            </a:rPr>
            <a:t>otencial</a:t>
          </a:r>
          <a:r>
            <a:rPr lang="sl-SI" sz="1400" u="none" strike="noStrike" kern="1200" dirty="0">
              <a:effectLst/>
            </a:rPr>
            <a:t> OVE</a:t>
          </a:r>
          <a:endParaRPr lang="en-US" sz="1400" kern="1200" dirty="0"/>
        </a:p>
      </dsp:txBody>
      <dsp:txXfrm>
        <a:off x="2708533" y="412460"/>
        <a:ext cx="2366809" cy="2299098"/>
      </dsp:txXfrm>
    </dsp:sp>
    <dsp:sp modelId="{3F72CBB2-2CDC-407D-A4FD-63C0DE6254DA}">
      <dsp:nvSpPr>
        <dsp:cNvPr id="0" name=""/>
        <dsp:cNvSpPr/>
      </dsp:nvSpPr>
      <dsp:spPr>
        <a:xfrm>
          <a:off x="5406373" y="0"/>
          <a:ext cx="2364498" cy="516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Usmerjanje prostorskega načrtovanja</a:t>
          </a:r>
          <a:endParaRPr lang="en-US" sz="1400" kern="1200" dirty="0"/>
        </a:p>
      </dsp:txBody>
      <dsp:txXfrm>
        <a:off x="5406373" y="0"/>
        <a:ext cx="2364498" cy="516001"/>
      </dsp:txXfrm>
    </dsp:sp>
    <dsp:sp modelId="{E253DB2F-254C-405A-9B80-D464E3899C7B}">
      <dsp:nvSpPr>
        <dsp:cNvPr id="0" name=""/>
        <dsp:cNvSpPr/>
      </dsp:nvSpPr>
      <dsp:spPr>
        <a:xfrm>
          <a:off x="5406373" y="516001"/>
          <a:ext cx="2364498" cy="2092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kern="1200" dirty="0"/>
            <a:t> Ocena Prihodnja en. raba in oskrba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u="none" strike="noStrike" kern="1200" dirty="0">
              <a:effectLst/>
            </a:rPr>
            <a:t> opredelitev potenciala obnovljive en.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u="none" strike="noStrike" kern="1200" dirty="0">
              <a:effectLst/>
            </a:rPr>
            <a:t> tehnološke usmeritve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u="none" strike="noStrike" kern="1200" dirty="0">
              <a:effectLst/>
            </a:rPr>
            <a:t> prednostna raba energentov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u="none" strike="noStrike" kern="1200" dirty="0">
              <a:effectLst/>
            </a:rPr>
            <a:t> alternative za komunalno opremljanje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dirty="0"/>
        </a:p>
      </dsp:txBody>
      <dsp:txXfrm>
        <a:off x="5406373" y="516001"/>
        <a:ext cx="2364498" cy="2092015"/>
      </dsp:txXfrm>
    </dsp:sp>
    <dsp:sp modelId="{82F23012-B6CF-4313-A28C-D502505A6FCC}">
      <dsp:nvSpPr>
        <dsp:cNvPr id="0" name=""/>
        <dsp:cNvSpPr/>
      </dsp:nvSpPr>
      <dsp:spPr>
        <a:xfrm>
          <a:off x="8101901" y="0"/>
          <a:ext cx="2364498" cy="516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Načrtovanje in izvajanje ukrepov</a:t>
          </a:r>
          <a:endParaRPr lang="en-US" sz="1400" kern="1200" dirty="0"/>
        </a:p>
      </dsp:txBody>
      <dsp:txXfrm>
        <a:off x="8101901" y="0"/>
        <a:ext cx="2364498" cy="516001"/>
      </dsp:txXfrm>
    </dsp:sp>
    <dsp:sp modelId="{CD53EE17-00A5-4B60-8C5A-3467BB9DEC5D}">
      <dsp:nvSpPr>
        <dsp:cNvPr id="0" name=""/>
        <dsp:cNvSpPr/>
      </dsp:nvSpPr>
      <dsp:spPr>
        <a:xfrm>
          <a:off x="8101901" y="516001"/>
          <a:ext cx="2364498" cy="2092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u="none" strike="noStrike" kern="1200" dirty="0">
              <a:effectLst/>
            </a:rPr>
            <a:t>Analiza </a:t>
          </a:r>
          <a:r>
            <a:rPr lang="es-ES" sz="1400" u="none" strike="noStrike" kern="1200" dirty="0" err="1">
              <a:effectLst/>
            </a:rPr>
            <a:t>možnih</a:t>
          </a:r>
          <a:r>
            <a:rPr lang="es-ES" sz="1400" u="none" strike="noStrike" kern="1200" dirty="0">
              <a:effectLst/>
            </a:rPr>
            <a:t> </a:t>
          </a:r>
          <a:r>
            <a:rPr lang="es-ES" sz="1400" u="none" strike="noStrike" kern="1200" dirty="0" err="1">
              <a:effectLst/>
            </a:rPr>
            <a:t>ukrepo</a:t>
          </a:r>
          <a:r>
            <a:rPr lang="sl-SI" sz="1400" u="none" strike="noStrike" kern="1200" dirty="0">
              <a:effectLst/>
            </a:rPr>
            <a:t>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u="none" strike="noStrike" kern="1200" dirty="0">
              <a:effectLst/>
            </a:rPr>
            <a:t> </a:t>
          </a:r>
          <a:r>
            <a:rPr lang="es-ES" sz="1400" u="none" strike="noStrike" kern="1200" dirty="0" err="1">
              <a:effectLst/>
            </a:rPr>
            <a:t>spremljanje</a:t>
          </a:r>
          <a:r>
            <a:rPr lang="es-ES" sz="1400" u="none" strike="noStrike" kern="1200" dirty="0">
              <a:effectLst/>
            </a:rPr>
            <a:t> </a:t>
          </a:r>
          <a:r>
            <a:rPr lang="es-ES" sz="1400" u="none" strike="noStrike" kern="1200" dirty="0" err="1">
              <a:effectLst/>
            </a:rPr>
            <a:t>izvajanja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u="none" strike="noStrike" kern="1200" dirty="0">
              <a:effectLst/>
            </a:rPr>
            <a:t>Akcijski načrt (usmeritve, </a:t>
          </a:r>
          <a:r>
            <a:rPr lang="sl-SI" sz="1400" u="none" strike="noStrike" kern="1200" dirty="0" err="1">
              <a:effectLst/>
            </a:rPr>
            <a:t>časovnice</a:t>
          </a:r>
          <a:r>
            <a:rPr lang="sl-SI" sz="1400" u="none" strike="noStrike" kern="1200" dirty="0">
              <a:effectLst/>
            </a:rPr>
            <a:t>, finance)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Napotki za izvajanje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8101901" y="516001"/>
        <a:ext cx="2364498" cy="2092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CA595-30EA-473A-A3B7-FA485FC5AD1D}">
      <dsp:nvSpPr>
        <dsp:cNvPr id="0" name=""/>
        <dsp:cNvSpPr/>
      </dsp:nvSpPr>
      <dsp:spPr>
        <a:xfrm>
          <a:off x="5554" y="0"/>
          <a:ext cx="2347380" cy="494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Marec 2022</a:t>
          </a:r>
          <a:endParaRPr lang="en-US" sz="2000" kern="1200" dirty="0"/>
        </a:p>
      </dsp:txBody>
      <dsp:txXfrm>
        <a:off x="20042" y="14488"/>
        <a:ext cx="2318404" cy="465667"/>
      </dsp:txXfrm>
    </dsp:sp>
    <dsp:sp modelId="{07FCBC63-453C-4D2C-B7A2-95EC90AFB491}">
      <dsp:nvSpPr>
        <dsp:cNvPr id="0" name=""/>
        <dsp:cNvSpPr/>
      </dsp:nvSpPr>
      <dsp:spPr>
        <a:xfrm>
          <a:off x="2445055" y="133092"/>
          <a:ext cx="195294" cy="228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45055" y="178784"/>
        <a:ext cx="136706" cy="137074"/>
      </dsp:txXfrm>
    </dsp:sp>
    <dsp:sp modelId="{BA6BC825-022B-49B5-9921-18C5A8864AA7}">
      <dsp:nvSpPr>
        <dsp:cNvPr id="0" name=""/>
        <dsp:cNvSpPr/>
      </dsp:nvSpPr>
      <dsp:spPr>
        <a:xfrm>
          <a:off x="2721416" y="0"/>
          <a:ext cx="2347380" cy="494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April 2022</a:t>
          </a:r>
          <a:endParaRPr lang="en-US" sz="2000" kern="1200" dirty="0"/>
        </a:p>
      </dsp:txBody>
      <dsp:txXfrm>
        <a:off x="2735904" y="14488"/>
        <a:ext cx="2318404" cy="465667"/>
      </dsp:txXfrm>
    </dsp:sp>
    <dsp:sp modelId="{52F28C65-A6B0-40E3-891F-8326BDEC783C}">
      <dsp:nvSpPr>
        <dsp:cNvPr id="0" name=""/>
        <dsp:cNvSpPr/>
      </dsp:nvSpPr>
      <dsp:spPr>
        <a:xfrm>
          <a:off x="5160917" y="133092"/>
          <a:ext cx="195294" cy="228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160917" y="178784"/>
        <a:ext cx="136706" cy="137074"/>
      </dsp:txXfrm>
    </dsp:sp>
    <dsp:sp modelId="{FC91C8E3-B943-4580-BA50-6D426071D91D}">
      <dsp:nvSpPr>
        <dsp:cNvPr id="0" name=""/>
        <dsp:cNvSpPr/>
      </dsp:nvSpPr>
      <dsp:spPr>
        <a:xfrm>
          <a:off x="5437278" y="0"/>
          <a:ext cx="2347380" cy="494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Maj 2022</a:t>
          </a:r>
          <a:endParaRPr lang="en-US" sz="2000" kern="1200" dirty="0"/>
        </a:p>
      </dsp:txBody>
      <dsp:txXfrm>
        <a:off x="5451766" y="14488"/>
        <a:ext cx="2318404" cy="465667"/>
      </dsp:txXfrm>
    </dsp:sp>
    <dsp:sp modelId="{CA1CD7EF-EBAB-4D1D-AE4D-E8E23997562B}">
      <dsp:nvSpPr>
        <dsp:cNvPr id="0" name=""/>
        <dsp:cNvSpPr/>
      </dsp:nvSpPr>
      <dsp:spPr>
        <a:xfrm>
          <a:off x="7876779" y="133092"/>
          <a:ext cx="195294" cy="228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876779" y="178784"/>
        <a:ext cx="136706" cy="137074"/>
      </dsp:txXfrm>
    </dsp:sp>
    <dsp:sp modelId="{2166E11B-D00C-4F74-9CC2-A61961D342A0}">
      <dsp:nvSpPr>
        <dsp:cNvPr id="0" name=""/>
        <dsp:cNvSpPr/>
      </dsp:nvSpPr>
      <dsp:spPr>
        <a:xfrm>
          <a:off x="8153140" y="0"/>
          <a:ext cx="2347380" cy="494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Junij 2022</a:t>
          </a:r>
          <a:endParaRPr lang="en-US" sz="2000" kern="1200" dirty="0"/>
        </a:p>
      </dsp:txBody>
      <dsp:txXfrm>
        <a:off x="8167628" y="14488"/>
        <a:ext cx="2318404" cy="465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16C2F-62D7-4C71-BB89-4EAFB0CB495D}" type="datetimeFigureOut">
              <a:rPr lang="sl-SI" smtClean="0"/>
              <a:t>22. 03. 2022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A8668-F8E8-433D-8B36-F25F5387D5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83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9F3B-8588-5746-904E-C21FE32DA64E}" type="datetimeFigureOut">
              <a:rPr lang="sl-SI" smtClean="0"/>
              <a:t>22. 03. 2022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46D7-4AC8-EF4B-AFCE-99E28FF1F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43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66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93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49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31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8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59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466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9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2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mazano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1894150-2408-3944-A4FC-4F48684B6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0427" y="1912938"/>
            <a:ext cx="7521575" cy="316865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4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746760" y="6118875"/>
            <a:ext cx="10567997" cy="637188"/>
            <a:chOff x="746760" y="6118875"/>
            <a:chExt cx="10567997" cy="63718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757" y="6155743"/>
              <a:ext cx="2808000" cy="3770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48" y="6118875"/>
              <a:ext cx="1386000" cy="3781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603" y="6124814"/>
              <a:ext cx="527389" cy="3813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5" y="6127193"/>
              <a:ext cx="3204000" cy="3725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746760" y="6540619"/>
              <a:ext cx="10552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>
                  <a:solidFill>
                    <a:srgbClr val="AFADAD"/>
                  </a:solidFill>
                  <a:latin typeface="+mn-lt"/>
                </a:rPr>
                <a:t>LIFE IP CARE4CLIMATE (LIFE17 IPC/SI/000007) je integralni projekt, sofinanciran s sredstvi evropskega programa LIFE, sredstev Sklada za podnebne spremembe in sredstvi partnerjev projekta.</a:t>
              </a:r>
              <a:endParaRPr lang="sl-SI" sz="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105812A-2E13-5542-8A73-30A69CFB1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8495"/>
            <a:ext cx="2925763" cy="316626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08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105812A-2E13-5542-8A73-30A69CFB1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6237" y="0"/>
            <a:ext cx="2925763" cy="68579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07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744E292-37B8-F64E-8D1A-0DBAC79401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5719" y="3651250"/>
            <a:ext cx="2697781" cy="3333750"/>
          </a:xfrm>
          <a:prstGeom prst="rect">
            <a:avLst/>
          </a:prstGeom>
        </p:spPr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20E1278-4138-F146-BB0B-74ADED0D0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1969" y="-2133"/>
            <a:ext cx="2697781" cy="3333750"/>
          </a:xfrm>
          <a:prstGeom prst="rect">
            <a:avLst/>
          </a:prstGeom>
        </p:spPr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A6F504E-2AE3-FF4F-B97C-4991D2EC62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4232" y="0"/>
            <a:ext cx="2697781" cy="33337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0944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131E14-1EDE-D14F-A22C-8674DE5702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0425" y="1912938"/>
            <a:ext cx="7521575" cy="316865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8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ljeno_čr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F0D37-AE08-445E-BAC2-B65402B6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B9D347-4B40-4FF8-A843-234F08C9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785B79-B2AA-411E-A83A-1B7ADA17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27F0-E583-4460-9D6B-9C14282907B3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4920FE-AB03-4DC1-ACD1-4D8E7CF6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F1416B-46E8-43CA-92BF-D2A566D1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216-2F85-4ED6-BCFC-9F7F4724E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515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742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63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8EB56F8-10E1-6A4A-AA8E-89CFC9C12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8495"/>
            <a:ext cx="2925763" cy="316626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18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93D5E-2334-4166-839F-371005C9CCAF}"/>
              </a:ext>
            </a:extLst>
          </p:cNvPr>
          <p:cNvSpPr/>
          <p:nvPr userDrawn="1"/>
        </p:nvSpPr>
        <p:spPr>
          <a:xfrm flipV="1">
            <a:off x="0" y="0"/>
            <a:ext cx="12191999" cy="1533525"/>
          </a:xfrm>
          <a:prstGeom prst="rect">
            <a:avLst/>
          </a:prstGeom>
          <a:solidFill>
            <a:srgbClr val="4F81BD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552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" y="0"/>
            <a:ext cx="12192000" cy="226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24784" y="6182950"/>
            <a:ext cx="2060489" cy="20005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22. januar 2018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3408" y="5983298"/>
            <a:ext cx="7553739" cy="487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4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Glavni naslov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66" y="-145708"/>
            <a:ext cx="4873428" cy="1332000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24784" y="1940706"/>
            <a:ext cx="2060489" cy="21800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Ime Priimek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8722504" y="5251393"/>
            <a:ext cx="2060489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Naslov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724784" y="5977466"/>
            <a:ext cx="2060489" cy="20005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Ljubljana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729204" y="5040664"/>
            <a:ext cx="2060489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006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Predstavitev:</a:t>
            </a:r>
          </a:p>
        </p:txBody>
      </p:sp>
    </p:spTree>
    <p:extLst>
      <p:ext uri="{BB962C8B-B14F-4D97-AF65-F5344CB8AC3E}">
        <p14:creationId xmlns:p14="http://schemas.microsoft.com/office/powerpoint/2010/main" val="244817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0">
          <p15:clr>
            <a:srgbClr val="FBAE40"/>
          </p15:clr>
        </p15:guide>
        <p15:guide id="3" pos="41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8208" y="1718811"/>
            <a:ext cx="10450192" cy="46264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4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09" indent="-285744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498" indent="-285744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3618" y="771414"/>
            <a:ext cx="6946077" cy="3847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ts val="3000"/>
              </a:lnSpc>
              <a:defRPr sz="30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" y="1"/>
            <a:ext cx="454135" cy="1072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00" y="403799"/>
            <a:ext cx="2304461" cy="34728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315895" y="483781"/>
            <a:ext cx="0" cy="1800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1BD7-DB73-4901-88D4-114155C81B81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4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352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40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" y="0"/>
            <a:ext cx="12192000" cy="22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66" y="-145708"/>
            <a:ext cx="4873428" cy="133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627167" y="1280906"/>
            <a:ext cx="3034748" cy="8925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Jamova 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 Ljubljana, Slovenija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Tel: +386 1 5885 210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www.ijs.si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4139" y="5761623"/>
            <a:ext cx="7373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Hvala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197183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1A70114-B2F0-4E0B-9601-6EF85829883B}" type="datetimeFigureOut">
              <a:rPr lang="en-GB" smtClean="0">
                <a:solidFill>
                  <a:prstClr val="black"/>
                </a:solidFill>
              </a:rPr>
              <a:pPr/>
              <a:t>22/03/2022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D54D-F42A-4D80-B186-08D3DC4E328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105812A-2E13-5542-8A73-30A69CFB1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6237" y="4"/>
            <a:ext cx="2925763" cy="68579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36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DEE9DA2-4261-FC47-A821-B452F96DC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5720" y="3651250"/>
            <a:ext cx="2697781" cy="3333750"/>
          </a:xfrm>
          <a:prstGeom prst="rect">
            <a:avLst/>
          </a:prstGeom>
        </p:spPr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88482B2-82BA-D247-8B1C-EFFFDB0941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1971" y="-2133"/>
            <a:ext cx="2697781" cy="3333750"/>
          </a:xfrm>
          <a:prstGeom prst="rect">
            <a:avLst/>
          </a:prstGeom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500976-4C1B-564A-A5F6-12157F6BBF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4232" y="0"/>
            <a:ext cx="2697781" cy="33337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1857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2F31769-7943-7B41-A374-739678AB56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0427" y="1912938"/>
            <a:ext cx="7521575" cy="316865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67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mazano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zano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4C20D1-6C3C-664E-B07F-8CF2E7188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8495"/>
            <a:ext cx="2925763" cy="316626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5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105812A-2E13-5542-8A73-30A69CFB1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6237" y="4"/>
            <a:ext cx="2925763" cy="68579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863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mazano_bel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27502F87-4E67-A548-AC88-AFD3498F77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5720" y="3651250"/>
            <a:ext cx="2697781" cy="3333750"/>
          </a:xfrm>
          <a:prstGeom prst="rect">
            <a:avLst/>
          </a:prstGeom>
        </p:spPr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762955A-8959-1E46-A5CC-4CFB11D1D3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1971" y="-2133"/>
            <a:ext cx="2697781" cy="3333750"/>
          </a:xfrm>
          <a:prstGeom prst="rect">
            <a:avLst/>
          </a:prstGeom>
        </p:spPr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C0D0A50-DFBC-FB47-A041-D871001AAE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4232" y="0"/>
            <a:ext cx="2697781" cy="33337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53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F3C8F7-85B7-1C4C-90B6-6A2957151342}"/>
              </a:ext>
            </a:extLst>
          </p:cNvPr>
          <p:cNvSpPr txBox="1"/>
          <p:nvPr userDrawn="1"/>
        </p:nvSpPr>
        <p:spPr>
          <a:xfrm rot="16200000">
            <a:off x="-639557" y="5793357"/>
            <a:ext cx="167293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algn="l" defTabSz="914400" rtl="0" eaLnBrk="1" latinLnBrk="0" hangingPunct="1"/>
            <a:r>
              <a:rPr lang="sl-SI" sz="1000" dirty="0">
                <a:solidFill>
                  <a:schemeClr val="tx1"/>
                </a:solidFill>
                <a:latin typeface="Recoleta" panose="00000500000000000000" pitchFamily="50" charset="-18"/>
              </a:rPr>
              <a:t>www.care4climate.si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7ED89-A230-EB47-B614-86713E83EF94}"/>
              </a:ext>
            </a:extLst>
          </p:cNvPr>
          <p:cNvSpPr txBox="1"/>
          <p:nvPr userDrawn="1"/>
        </p:nvSpPr>
        <p:spPr>
          <a:xfrm>
            <a:off x="11121228" y="6522102"/>
            <a:ext cx="1007952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231F2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231F20"/>
              </a:solidFill>
              <a:latin typeface="Recole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220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7" r:id="rId3"/>
    <p:sldLayoutId id="2147483655" r:id="rId4"/>
    <p:sldLayoutId id="2147483656" r:id="rId5"/>
    <p:sldLayoutId id="2147483662" r:id="rId6"/>
    <p:sldLayoutId id="2147483651" r:id="rId7"/>
    <p:sldLayoutId id="2147483666" r:id="rId8"/>
    <p:sldLayoutId id="2147483658" r:id="rId9"/>
    <p:sldLayoutId id="2147483659" r:id="rId10"/>
    <p:sldLayoutId id="2147483661" r:id="rId11"/>
    <p:sldLayoutId id="2147483653" r:id="rId12"/>
    <p:sldLayoutId id="2147483665" r:id="rId13"/>
    <p:sldLayoutId id="2147483660" r:id="rId14"/>
    <p:sldLayoutId id="2147483654" r:id="rId15"/>
    <p:sldLayoutId id="2147483652" r:id="rId16"/>
    <p:sldLayoutId id="2147483681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3C8F7-85B7-1C4C-90B6-6A2957151342}"/>
              </a:ext>
            </a:extLst>
          </p:cNvPr>
          <p:cNvSpPr txBox="1"/>
          <p:nvPr userDrawn="1"/>
        </p:nvSpPr>
        <p:spPr>
          <a:xfrm rot="16200000">
            <a:off x="-639558" y="5793359"/>
            <a:ext cx="167293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algn="l" defTabSz="914400" rtl="0" eaLnBrk="1" latinLnBrk="0" hangingPunct="1"/>
            <a:r>
              <a:rPr lang="sl-SI" sz="1000" dirty="0">
                <a:solidFill>
                  <a:schemeClr val="tx1"/>
                </a:solidFill>
                <a:latin typeface="Recoleta" panose="00000500000000000000" pitchFamily="50" charset="-18"/>
              </a:rPr>
              <a:t>www.care4climate.si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7ED89-A230-EB47-B614-86713E83EF94}"/>
              </a:ext>
            </a:extLst>
          </p:cNvPr>
          <p:cNvSpPr txBox="1"/>
          <p:nvPr userDrawn="1"/>
        </p:nvSpPr>
        <p:spPr>
          <a:xfrm>
            <a:off x="11121228" y="6522102"/>
            <a:ext cx="1007952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231F2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231F20"/>
              </a:solidFill>
              <a:latin typeface="Recoleta" pitchFamily="2" charset="77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6761" y="6118875"/>
            <a:ext cx="10567996" cy="637188"/>
            <a:chOff x="746761" y="6118875"/>
            <a:chExt cx="10567996" cy="63718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757" y="6155743"/>
              <a:ext cx="2808000" cy="37709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48" y="6118875"/>
              <a:ext cx="1386000" cy="3781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603" y="6124814"/>
              <a:ext cx="527389" cy="38130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5" y="6127193"/>
              <a:ext cx="3204000" cy="3725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746761" y="6540619"/>
              <a:ext cx="105679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>
                  <a:solidFill>
                    <a:srgbClr val="AFA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IP CARE4CLIMATE (LIFE17 IPC/SI/000007) je integralni projekt, sofinanciran s sredstvi evropskega programa LIFE, sredstev Sklada za podnebne spremembe in sredstvi partnerjev projekta.</a:t>
              </a:r>
              <a:endParaRPr lang="sl-SI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21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2" r:id="rId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ecoleta" panose="00000500000000000000" pitchFamily="50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04437" y="433767"/>
            <a:ext cx="522768" cy="363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E9B81BD7-DB73-4901-88D4-114155C81B81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5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914377" rtl="0" eaLnBrk="1" latinLnBrk="0" hangingPunct="1">
        <a:lnSpc>
          <a:spcPts val="4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pisrs.si/Pis.web/pregledPredpisa?id=PRAV12426" TargetMode="Externa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energetika-portal.si/podrocja/energetika/lokalni-energetski-koncept/metodologija-lek/" TargetMode="External"/><Relationship Id="rId4" Type="http://schemas.openxmlformats.org/officeDocument/2006/relationships/hyperlink" Target="https://www.epos-de.gov.s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srs.si/Pis.web/pregledPredpisa?id=PRAV12426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B3173B-C592-C74B-8E9E-219304FAEB24}"/>
              </a:ext>
            </a:extLst>
          </p:cNvPr>
          <p:cNvSpPr txBox="1"/>
          <p:nvPr/>
        </p:nvSpPr>
        <p:spPr>
          <a:xfrm>
            <a:off x="900708" y="2738969"/>
            <a:ext cx="10264003" cy="1138773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sl-SI" sz="3400" b="1" dirty="0">
                <a:latin typeface="Recoleta" pitchFamily="2" charset="77"/>
              </a:rPr>
              <a:t>Prvi sestanek Strokovnega sveta</a:t>
            </a:r>
          </a:p>
          <a:p>
            <a:pPr algn="ctr"/>
            <a:r>
              <a:rPr lang="sl-SI" sz="3400" b="1" u="sng" dirty="0">
                <a:latin typeface="Recoleta" pitchFamily="2" charset="77"/>
              </a:rPr>
              <a:t>za nadgradnjo metodologije za pripravo LEK</a:t>
            </a:r>
            <a:endParaRPr lang="en-US" sz="3400" b="1" u="sng" dirty="0">
              <a:latin typeface="Recoleta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C584B-4CA2-FA41-961A-13847A6EFCF4}"/>
              </a:ext>
            </a:extLst>
          </p:cNvPr>
          <p:cNvSpPr txBox="1"/>
          <p:nvPr/>
        </p:nvSpPr>
        <p:spPr>
          <a:xfrm>
            <a:off x="2356117" y="4431705"/>
            <a:ext cx="7479765" cy="50526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>
                <a:latin typeface="Museo Sans 300" panose="02000000000000000000" pitchFamily="2" charset="77"/>
              </a:rPr>
              <a:t>Spletni sestanek (</a:t>
            </a:r>
            <a:r>
              <a:rPr lang="sl-SI" sz="2000" b="1" dirty="0" err="1">
                <a:latin typeface="Museo Sans 300" panose="02000000000000000000" pitchFamily="2" charset="77"/>
              </a:rPr>
              <a:t>Webex</a:t>
            </a:r>
            <a:r>
              <a:rPr lang="sl-SI" sz="2000" b="1" dirty="0">
                <a:latin typeface="Museo Sans 300" panose="02000000000000000000" pitchFamily="2" charset="77"/>
              </a:rPr>
              <a:t>), 3.3.</a:t>
            </a:r>
            <a:r>
              <a:rPr lang="pl-PL" sz="2000" b="1" dirty="0">
                <a:latin typeface="Museo Sans 300" panose="02000000000000000000" pitchFamily="2" charset="77"/>
              </a:rPr>
              <a:t>2022</a:t>
            </a:r>
            <a:endParaRPr lang="en-US" sz="1600" b="1" dirty="0">
              <a:latin typeface="Museo Sans 300" panose="02000000000000000000" pitchFamily="2" charset="77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0708" y="468375"/>
            <a:ext cx="4324985" cy="738504"/>
            <a:chOff x="0" y="0"/>
            <a:chExt cx="4325306" cy="7389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6680" cy="3384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449"/>
              <a:ext cx="2161309" cy="290946"/>
            </a:xfrm>
            <a:prstGeom prst="rect">
              <a:avLst/>
            </a:prstGeom>
          </p:spPr>
        </p:pic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345376" y="451262"/>
              <a:ext cx="1979930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sl-SI" sz="500">
                  <a:effectLst/>
                  <a:latin typeface="Museo Sans 500"/>
                  <a:ea typeface="Calibri"/>
                  <a:cs typeface="Arial"/>
                </a:rPr>
                <a:t>LIFE IP CARE4CLIMATE (LIFE17 IPC/SI/000007) je integralni projekt, sofinanciran s sredstvi evropskega programa LIFE, sredstev Sklada za podnebne spremembe in sredstvi partnerjev projekta.</a:t>
              </a:r>
              <a:endParaRPr lang="sl-SI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73" y="702280"/>
            <a:ext cx="3349598" cy="450689"/>
          </a:xfrm>
          <a:prstGeom prst="rect">
            <a:avLst/>
          </a:prstGeom>
        </p:spPr>
      </p:pic>
      <p:pic>
        <p:nvPicPr>
          <p:cNvPr id="1026" name="Slik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01" y="1408567"/>
            <a:ext cx="31210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29. čl. EZ-1: Na podlagi LEK se načrtuje …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5E05AB9-D8B6-4559-BD90-AED2C7F8E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109133"/>
              </p:ext>
            </p:extLst>
          </p:nvPr>
        </p:nvGraphicFramePr>
        <p:xfrm>
          <a:off x="604174" y="1564640"/>
          <a:ext cx="10972800" cy="336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013D874-CD56-400F-A11C-1EC28D4F03BF}"/>
              </a:ext>
            </a:extLst>
          </p:cNvPr>
          <p:cNvSpPr txBox="1"/>
          <p:nvPr/>
        </p:nvSpPr>
        <p:spPr>
          <a:xfrm>
            <a:off x="477520" y="5277802"/>
            <a:ext cx="11338560" cy="49244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600" b="1" dirty="0">
                <a:solidFill>
                  <a:schemeClr val="bg1"/>
                </a:solidFill>
              </a:rPr>
              <a:t>LEK predstavlja obvezno strokovno podlago za pripravo prostorskih načrtov LS</a:t>
            </a:r>
          </a:p>
        </p:txBody>
      </p:sp>
    </p:spTree>
    <p:extLst>
      <p:ext uri="{BB962C8B-B14F-4D97-AF65-F5344CB8AC3E}">
        <p14:creationId xmlns:p14="http://schemas.microsoft.com/office/powerpoint/2010/main" val="304835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A38F-7035-4951-97A9-9EFF4F7E7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>
                <a:solidFill>
                  <a:srgbClr val="000000"/>
                </a:solidFill>
              </a:rPr>
              <a:t>PRAVILNIK o metodologiji in obvezni vsebini lokalnega energetskega koncepta; </a:t>
            </a:r>
            <a:r>
              <a:rPr lang="sl-SI" sz="2400" i="1" dirty="0"/>
              <a:t>Ur. l. RS, št. </a:t>
            </a:r>
            <a:r>
              <a:rPr lang="sl-SI" sz="2400" i="1" dirty="0">
                <a:hlinkClick r:id="rId2" tooltip="Opens internal link in current window"/>
              </a:rPr>
              <a:t>56/16</a:t>
            </a:r>
            <a:r>
              <a:rPr lang="sl-SI" sz="2400" i="1" dirty="0"/>
              <a:t>; </a:t>
            </a:r>
            <a:r>
              <a:rPr lang="sl-SI" sz="2400" i="1" dirty="0">
                <a:solidFill>
                  <a:srgbClr val="000000"/>
                </a:solidFill>
              </a:rPr>
              <a:t>avgust 2016</a:t>
            </a:r>
          </a:p>
          <a:p>
            <a:pPr marL="0" indent="0">
              <a:buNone/>
            </a:pPr>
            <a:endParaRPr lang="sl-SI" sz="24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7EC821-BA41-4CA4-B655-9FB1BED23919}"/>
              </a:ext>
            </a:extLst>
          </p:cNvPr>
          <p:cNvGrpSpPr/>
          <p:nvPr/>
        </p:nvGrpSpPr>
        <p:grpSpPr>
          <a:xfrm>
            <a:off x="838835" y="2624740"/>
            <a:ext cx="10798810" cy="3288380"/>
            <a:chOff x="3810" y="519228"/>
            <a:chExt cx="1460499" cy="22959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260C52-C6F5-4467-AECE-0CD69BC56132}"/>
                </a:ext>
              </a:extLst>
            </p:cNvPr>
            <p:cNvSpPr/>
            <p:nvPr/>
          </p:nvSpPr>
          <p:spPr>
            <a:xfrm>
              <a:off x="3810" y="519228"/>
              <a:ext cx="1460499" cy="229593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A2FEAD-F550-410A-927A-47FCBD3165D0}"/>
                </a:ext>
              </a:extLst>
            </p:cNvPr>
            <p:cNvSpPr txBox="1"/>
            <p:nvPr/>
          </p:nvSpPr>
          <p:spPr>
            <a:xfrm>
              <a:off x="3810" y="519228"/>
              <a:ext cx="1460499" cy="2295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71120" bIns="80010" numCol="1" spcCol="1270" anchor="t" anchorCtr="0">
              <a:no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u="none" strike="noStrike" kern="1200" dirty="0">
                  <a:effectLst/>
                </a:rPr>
                <a:t>Nacionalni in lokalni cilji</a:t>
              </a:r>
              <a:endParaRPr lang="en-US" kern="1200" dirty="0"/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00C4D3-B4C9-4737-927F-4929B2035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07603"/>
              </p:ext>
            </p:extLst>
          </p:nvPr>
        </p:nvGraphicFramePr>
        <p:xfrm>
          <a:off x="965200" y="3000302"/>
          <a:ext cx="10479405" cy="260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0446D0F-32FE-4CB6-A942-613834FA71AF}"/>
              </a:ext>
            </a:extLst>
          </p:cNvPr>
          <p:cNvGrpSpPr/>
          <p:nvPr/>
        </p:nvGrpSpPr>
        <p:grpSpPr>
          <a:xfrm>
            <a:off x="838835" y="5679080"/>
            <a:ext cx="10798810" cy="304801"/>
            <a:chOff x="3810" y="13703"/>
            <a:chExt cx="1460499" cy="5055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CF7C52-FC2E-4B3C-874C-AA118B6EC78C}"/>
                </a:ext>
              </a:extLst>
            </p:cNvPr>
            <p:cNvSpPr/>
            <p:nvPr/>
          </p:nvSpPr>
          <p:spPr>
            <a:xfrm>
              <a:off x="3810" y="13703"/>
              <a:ext cx="1460499" cy="50552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F44159-EAD1-46B9-84A5-CA555EBD6EF0}"/>
                </a:ext>
              </a:extLst>
            </p:cNvPr>
            <p:cNvSpPr txBox="1"/>
            <p:nvPr/>
          </p:nvSpPr>
          <p:spPr>
            <a:xfrm>
              <a:off x="3810" y="13703"/>
              <a:ext cx="1460499" cy="50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kern="1200" dirty="0"/>
                <a:t>Sodelovanje in informiranje javnosti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74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LEK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AD62B-D07E-4BA7-892A-C546BFC76B34}"/>
              </a:ext>
            </a:extLst>
          </p:cNvPr>
          <p:cNvSpPr/>
          <p:nvPr/>
        </p:nvSpPr>
        <p:spPr>
          <a:xfrm>
            <a:off x="609600" y="1743987"/>
            <a:ext cx="10972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6207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>
                <a:cs typeface="Arial" panose="020B0604020202020204" pitchFamily="34" charset="0"/>
              </a:rPr>
              <a:t>Ocenjevanje (a) skladnosti s </a:t>
            </a:r>
            <a:r>
              <a:rPr lang="sl-SI" sz="3200" i="1" dirty="0">
                <a:cs typeface="Arial" panose="020B0604020202020204" pitchFamily="34" charset="0"/>
              </a:rPr>
              <a:t>Pravilnikom LEK</a:t>
            </a:r>
            <a:r>
              <a:rPr lang="sl-SI" sz="3200" dirty="0">
                <a:cs typeface="Arial" panose="020B0604020202020204" pitchFamily="34" charset="0"/>
              </a:rPr>
              <a:t> in 			(b) kakovosti / celovitosti vsebine &gt; identifikacija šibkih točk</a:t>
            </a:r>
          </a:p>
          <a:p>
            <a:pPr marL="271463" lvl="1" indent="6207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>
                <a:cs typeface="Arial" panose="020B0604020202020204" pitchFamily="34" charset="0"/>
              </a:rPr>
              <a:t>Metodologija ocenjevanja, kazalniki, ocenjevalni list</a:t>
            </a:r>
          </a:p>
          <a:p>
            <a:pPr marL="271463" lvl="1" indent="6207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>
                <a:cs typeface="Arial" panose="020B0604020202020204" pitchFamily="34" charset="0"/>
              </a:rPr>
              <a:t>Ocena temelji na podrobni analiza vzorca </a:t>
            </a:r>
            <a:r>
              <a:rPr lang="sl-SI" sz="3200" b="1" dirty="0">
                <a:cs typeface="Arial" panose="020B0604020202020204" pitchFamily="34" charset="0"/>
              </a:rPr>
              <a:t>10 LEK 		</a:t>
            </a:r>
            <a:r>
              <a:rPr lang="sl-SI" sz="3200" dirty="0">
                <a:cs typeface="Arial" panose="020B0604020202020204" pitchFamily="34" charset="0"/>
              </a:rPr>
              <a:t>(kriteriji za izbiro: starost LEK &lt; 4 leta; različni pripravljavci, 	velikost občine, geografska  razpršenost)</a:t>
            </a:r>
          </a:p>
          <a:p>
            <a:pPr marL="271463" lvl="1" indent="6207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>
                <a:cs typeface="Arial" panose="020B0604020202020204" pitchFamily="34" charset="0"/>
              </a:rPr>
              <a:t>Izvajalec: IJS CEU</a:t>
            </a:r>
          </a:p>
        </p:txBody>
      </p:sp>
    </p:spTree>
    <p:extLst>
      <p:ext uri="{BB962C8B-B14F-4D97-AF65-F5344CB8AC3E}">
        <p14:creationId xmlns:p14="http://schemas.microsoft.com/office/powerpoint/2010/main" val="46227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sl-SI" sz="3600" dirty="0"/>
              <a:t>Kriteriji za ocenjevanje in kazalniki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4831D-DF60-4772-9839-464AF7CA4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" r="776"/>
          <a:stretch/>
        </p:blipFill>
        <p:spPr>
          <a:xfrm>
            <a:off x="2015488" y="1808764"/>
            <a:ext cx="8324852" cy="416625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21A1704-4686-4402-B0FC-B7FFF035C349}"/>
              </a:ext>
            </a:extLst>
          </p:cNvPr>
          <p:cNvSpPr/>
          <p:nvPr/>
        </p:nvSpPr>
        <p:spPr>
          <a:xfrm flipH="1">
            <a:off x="295771" y="1808764"/>
            <a:ext cx="1373007" cy="901684"/>
          </a:xfrm>
          <a:prstGeom prst="wedgeRoundRectCallout">
            <a:avLst>
              <a:gd name="adj1" fmla="val -73531"/>
              <a:gd name="adj2" fmla="val -17472"/>
              <a:gd name="adj3" fmla="val 16667"/>
            </a:avLst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sl-SI" sz="4000" dirty="0">
                <a:solidFill>
                  <a:srgbClr val="000099"/>
                </a:solidFill>
                <a:cs typeface="Arial" panose="020B0604020202020204" pitchFamily="34" charset="0"/>
              </a:rPr>
              <a:t>33</a:t>
            </a:r>
            <a:r>
              <a:rPr lang="sl-SI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marL="0" lvl="1"/>
            <a:r>
              <a:rPr lang="sl-SI" sz="2000" dirty="0">
                <a:solidFill>
                  <a:srgbClr val="000099"/>
                </a:solidFill>
                <a:cs typeface="Arial" panose="020B0604020202020204" pitchFamily="34" charset="0"/>
              </a:rPr>
              <a:t>kazalnikov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89B681-200A-4299-9F2E-0B4D2F9A0578}"/>
              </a:ext>
            </a:extLst>
          </p:cNvPr>
          <p:cNvSpPr/>
          <p:nvPr/>
        </p:nvSpPr>
        <p:spPr>
          <a:xfrm flipH="1">
            <a:off x="2497950" y="1320800"/>
            <a:ext cx="4461647" cy="406346"/>
          </a:xfrm>
          <a:prstGeom prst="wedgeRoundRectCallout">
            <a:avLst>
              <a:gd name="adj1" fmla="val -30386"/>
              <a:gd name="adj2" fmla="val 118420"/>
              <a:gd name="adj3" fmla="val 16667"/>
            </a:avLst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Zahteve iz Pravilnika LEK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5937216-2EEA-4806-ACAD-0AD1FE608593}"/>
              </a:ext>
            </a:extLst>
          </p:cNvPr>
          <p:cNvSpPr/>
          <p:nvPr/>
        </p:nvSpPr>
        <p:spPr>
          <a:xfrm flipH="1">
            <a:off x="7416800" y="1195054"/>
            <a:ext cx="1412240" cy="532092"/>
          </a:xfrm>
          <a:prstGeom prst="wedgeRoundRectCallout">
            <a:avLst>
              <a:gd name="adj1" fmla="val -11544"/>
              <a:gd name="adj2" fmla="val 76412"/>
              <a:gd name="adj3" fmla="val 16667"/>
            </a:avLst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Ocena skladnosti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D829A4B-EF45-489A-AA8A-1BF0130892F5}"/>
              </a:ext>
            </a:extLst>
          </p:cNvPr>
          <p:cNvSpPr/>
          <p:nvPr/>
        </p:nvSpPr>
        <p:spPr>
          <a:xfrm flipH="1">
            <a:off x="8928100" y="1195054"/>
            <a:ext cx="1587500" cy="532092"/>
          </a:xfrm>
          <a:prstGeom prst="wedgeRoundRectCallout">
            <a:avLst>
              <a:gd name="adj1" fmla="val -11544"/>
              <a:gd name="adj2" fmla="val 76412"/>
              <a:gd name="adj3" fmla="val 16667"/>
            </a:avLst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Oc. kakovosti vsebine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F567346-FD6E-4566-B247-C635E7286164}"/>
              </a:ext>
            </a:extLst>
          </p:cNvPr>
          <p:cNvSpPr/>
          <p:nvPr/>
        </p:nvSpPr>
        <p:spPr>
          <a:xfrm flipH="1">
            <a:off x="10586720" y="5130855"/>
            <a:ext cx="1178560" cy="610541"/>
          </a:xfrm>
          <a:prstGeom prst="wedgeRoundRectCallout">
            <a:avLst>
              <a:gd name="adj1" fmla="val 55966"/>
              <a:gd name="adj2" fmla="val 77731"/>
              <a:gd name="adj3" fmla="val 16667"/>
            </a:avLst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sl-SI" sz="2000" dirty="0" err="1">
                <a:solidFill>
                  <a:srgbClr val="000099"/>
                </a:solidFill>
                <a:cs typeface="Arial" panose="020B0604020202020204" pitchFamily="34" charset="0"/>
              </a:rPr>
              <a:t>Utežena</a:t>
            </a:r>
            <a:r>
              <a:rPr lang="sl-SI" sz="2000" dirty="0">
                <a:solidFill>
                  <a:srgbClr val="000099"/>
                </a:solidFill>
                <a:cs typeface="Arial" panose="020B0604020202020204" pitchFamily="34" charset="0"/>
              </a:rPr>
              <a:t> ocena</a:t>
            </a:r>
          </a:p>
        </p:txBody>
      </p:sp>
    </p:spTree>
    <p:extLst>
      <p:ext uri="{BB962C8B-B14F-4D97-AF65-F5344CB8AC3E}">
        <p14:creationId xmlns:p14="http://schemas.microsoft.com/office/powerpoint/2010/main" val="335900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1F6FB1-6F83-4775-94DC-702A2131E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87981"/>
              </p:ext>
            </p:extLst>
          </p:nvPr>
        </p:nvGraphicFramePr>
        <p:xfrm>
          <a:off x="7553327" y="1285873"/>
          <a:ext cx="4229097" cy="169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097">
                  <a:extLst>
                    <a:ext uri="{9D8B030D-6E8A-4147-A177-3AD203B41FA5}">
                      <a16:colId xmlns:a16="http://schemas.microsoft.com/office/drawing/2014/main" val="10256380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 Raba energije</a:t>
                      </a:r>
                      <a:r>
                        <a:rPr lang="sl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 energentih in porabnikih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6078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 Oskrba z energijo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7743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 Emisije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446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</a:t>
                      </a:r>
                      <a:r>
                        <a:rPr lang="sl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Zahteve za finančni načrt dejavnosti 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716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</a:t>
                      </a:r>
                      <a:r>
                        <a:rPr lang="sl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800" u="none" strike="noStrike" dirty="0">
                          <a:effectLst/>
                        </a:rPr>
                        <a:t>Napotki za izvajanje ukrepov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169981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F4882A-8671-4E98-9133-7EF156AD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09862"/>
              </p:ext>
            </p:extLst>
          </p:nvPr>
        </p:nvGraphicFramePr>
        <p:xfrm>
          <a:off x="7562852" y="3162302"/>
          <a:ext cx="4219573" cy="277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9573">
                  <a:extLst>
                    <a:ext uri="{9D8B030D-6E8A-4147-A177-3AD203B41FA5}">
                      <a16:colId xmlns:a16="http://schemas.microsoft.com/office/drawing/2014/main" val="1540141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(-) Raba energije po področjih glede na gostoto poselitve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634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1" u="none" strike="noStrike" dirty="0">
                          <a:effectLst/>
                        </a:rPr>
                        <a:t>(-) Usmerjanje OPN</a:t>
                      </a:r>
                      <a:r>
                        <a:rPr lang="sl-SI" sz="1800" u="none" strike="noStrike" dirty="0">
                          <a:effectLst/>
                        </a:rPr>
                        <a:t> (</a:t>
                      </a:r>
                      <a:r>
                        <a:rPr lang="sl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prednostna</a:t>
                      </a:r>
                      <a:r>
                        <a:rPr lang="sl-SI" sz="1800" u="none" strike="noStrike" dirty="0">
                          <a:effectLst/>
                        </a:rPr>
                        <a:t> raba energentov,  potencial OVE, usmeritve za tehnologije OVE)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36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1" u="none" strike="noStrike" dirty="0">
                          <a:effectLst/>
                        </a:rPr>
                        <a:t>(-) Prihodnja en. raba in oskrba</a:t>
                      </a:r>
                      <a:r>
                        <a:rPr lang="sl-SI" sz="1800" u="none" strike="noStrike" dirty="0">
                          <a:effectLst/>
                        </a:rPr>
                        <a:t>: kartografski prikazi (kotlovnice, predvidena območja novih sistemov ogrevanja, oskrba s toploto in ZP, nadaljnji razvoj), napotki in ocene za izboljšanje kakovosti zraka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3966736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49BB2A2-9880-4421-91A4-E468413A4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619104"/>
              </p:ext>
            </p:extLst>
          </p:nvPr>
        </p:nvGraphicFramePr>
        <p:xfrm>
          <a:off x="895352" y="1198348"/>
          <a:ext cx="6372224" cy="476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Kakovost vsebine &lt;&gt; skladnost s Pravilnikom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63E44F-19AE-4D5E-8268-9D0AFC7935DA}"/>
              </a:ext>
            </a:extLst>
          </p:cNvPr>
          <p:cNvSpPr/>
          <p:nvPr/>
        </p:nvSpPr>
        <p:spPr>
          <a:xfrm>
            <a:off x="1676399" y="3686175"/>
            <a:ext cx="3152776" cy="1343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A721A-DFBB-4C70-847A-6A8ABEF37890}"/>
              </a:ext>
            </a:extLst>
          </p:cNvPr>
          <p:cNvSpPr/>
          <p:nvPr/>
        </p:nvSpPr>
        <p:spPr>
          <a:xfrm>
            <a:off x="5476875" y="2019301"/>
            <a:ext cx="1800225" cy="1143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C23A0-D6EB-4C28-BBE4-14F3B6824B61}"/>
              </a:ext>
            </a:extLst>
          </p:cNvPr>
          <p:cNvSpPr/>
          <p:nvPr/>
        </p:nvSpPr>
        <p:spPr>
          <a:xfrm>
            <a:off x="7553328" y="1285874"/>
            <a:ext cx="4229097" cy="169354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239D1-3C20-4377-BD6C-5570505EAFC2}"/>
              </a:ext>
            </a:extLst>
          </p:cNvPr>
          <p:cNvSpPr/>
          <p:nvPr/>
        </p:nvSpPr>
        <p:spPr>
          <a:xfrm>
            <a:off x="7572376" y="3162301"/>
            <a:ext cx="4210049" cy="2771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2E24CB2-1040-4A07-BA4E-530669345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88759"/>
              </p:ext>
            </p:extLst>
          </p:nvPr>
        </p:nvGraphicFramePr>
        <p:xfrm>
          <a:off x="8874762" y="1554982"/>
          <a:ext cx="2902178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21">
                  <a:extLst>
                    <a:ext uri="{9D8B030D-6E8A-4147-A177-3AD203B41FA5}">
                      <a16:colId xmlns:a16="http://schemas.microsoft.com/office/drawing/2014/main" val="2030565368"/>
                    </a:ext>
                  </a:extLst>
                </a:gridCol>
                <a:gridCol w="2382157">
                  <a:extLst>
                    <a:ext uri="{9D8B030D-6E8A-4147-A177-3AD203B41FA5}">
                      <a16:colId xmlns:a16="http://schemas.microsoft.com/office/drawing/2014/main" val="667060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Krovno spremljanje izvajanja ukrepov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2644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Raba energije v jav. prometu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14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Spremljanje izvajanja ukrepov preko kazalnikov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4450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Objava LEK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9778184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42F9AE7-0EFA-41BD-A430-7F3A6DD66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293419"/>
              </p:ext>
            </p:extLst>
          </p:nvPr>
        </p:nvGraphicFramePr>
        <p:xfrm>
          <a:off x="3164840" y="1853716"/>
          <a:ext cx="5659892" cy="352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Ocena skladnosti s Pravilnikom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1578F-B443-44E8-BF10-EEF0B24C3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" t="20671" r="79750" b="12740"/>
          <a:stretch/>
        </p:blipFill>
        <p:spPr>
          <a:xfrm>
            <a:off x="756920" y="1232831"/>
            <a:ext cx="2134598" cy="4566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C48B60-A9ED-40F7-90BD-6BE9E49452BC}"/>
              </a:ext>
            </a:extLst>
          </p:cNvPr>
          <p:cNvSpPr/>
          <p:nvPr/>
        </p:nvSpPr>
        <p:spPr>
          <a:xfrm>
            <a:off x="3739515" y="3454452"/>
            <a:ext cx="4828041" cy="15175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CB8A8-3466-414F-99F9-4F75B0DA932E}"/>
              </a:ext>
            </a:extLst>
          </p:cNvPr>
          <p:cNvSpPr/>
          <p:nvPr/>
        </p:nvSpPr>
        <p:spPr>
          <a:xfrm>
            <a:off x="6153534" y="2902771"/>
            <a:ext cx="2414021" cy="500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6B83C7-AB6A-4927-8EB9-ABD2415FC93E}"/>
              </a:ext>
            </a:extLst>
          </p:cNvPr>
          <p:cNvSpPr/>
          <p:nvPr/>
        </p:nvSpPr>
        <p:spPr>
          <a:xfrm>
            <a:off x="7397114" y="2259689"/>
            <a:ext cx="1170441" cy="5741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DB393B-F8BB-477A-81DD-977506F6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82524"/>
              </p:ext>
            </p:extLst>
          </p:nvPr>
        </p:nvGraphicFramePr>
        <p:xfrm>
          <a:off x="8874762" y="3236594"/>
          <a:ext cx="2902178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496">
                  <a:extLst>
                    <a:ext uri="{9D8B030D-6E8A-4147-A177-3AD203B41FA5}">
                      <a16:colId xmlns:a16="http://schemas.microsoft.com/office/drawing/2014/main" val="239183972"/>
                    </a:ext>
                  </a:extLst>
                </a:gridCol>
                <a:gridCol w="2391682">
                  <a:extLst>
                    <a:ext uri="{9D8B030D-6E8A-4147-A177-3AD203B41FA5}">
                      <a16:colId xmlns:a16="http://schemas.microsoft.com/office/drawing/2014/main" val="17181377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K01.2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</a:rPr>
                        <a:t>Merljivi lokalni cilji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3381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K01.1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</a:rPr>
                        <a:t>Povezava med nacionalnimi in lokalnimi cilji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8514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K08.1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</a:rPr>
                        <a:t>Prih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odn</a:t>
                      </a:r>
                      <a:r>
                        <a:rPr lang="sl-SI" sz="1600" u="none" strike="noStrike" dirty="0">
                          <a:effectLst/>
                        </a:rPr>
                        <a:t>ja en. raba in oskrba - usmerjanje priprave prostorskih načrtov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536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Prihodnja en. Raba in oskrba - načrtovana raba energije novogradenj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19398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5C5D45B-FA19-41DA-A33A-C62307D12756}"/>
              </a:ext>
            </a:extLst>
          </p:cNvPr>
          <p:cNvSpPr/>
          <p:nvPr/>
        </p:nvSpPr>
        <p:spPr>
          <a:xfrm>
            <a:off x="8865237" y="1554983"/>
            <a:ext cx="2902178" cy="15011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B3EFCC-9CB4-4E46-8810-5366C1617DA7}"/>
              </a:ext>
            </a:extLst>
          </p:cNvPr>
          <p:cNvSpPr/>
          <p:nvPr/>
        </p:nvSpPr>
        <p:spPr>
          <a:xfrm>
            <a:off x="8865237" y="3236594"/>
            <a:ext cx="2902178" cy="2232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/>
              <a:t> Šibke točke LEK z vidika skladnosti s Pravilnikom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301507-2B01-4123-B819-6EBB0D276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54848"/>
              </p:ext>
            </p:extLst>
          </p:nvPr>
        </p:nvGraphicFramePr>
        <p:xfrm>
          <a:off x="776286" y="1397000"/>
          <a:ext cx="10639426" cy="4139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620">
                  <a:extLst>
                    <a:ext uri="{9D8B030D-6E8A-4147-A177-3AD203B41FA5}">
                      <a16:colId xmlns:a16="http://schemas.microsoft.com/office/drawing/2014/main" val="3584446524"/>
                    </a:ext>
                  </a:extLst>
                </a:gridCol>
                <a:gridCol w="9631806">
                  <a:extLst>
                    <a:ext uri="{9D8B030D-6E8A-4147-A177-3AD203B41FA5}">
                      <a16:colId xmlns:a16="http://schemas.microsoft.com/office/drawing/2014/main" val="1909936898"/>
                    </a:ext>
                  </a:extLst>
                </a:gridCol>
              </a:tblGrid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K04.3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u="none" strike="noStrike" dirty="0">
                          <a:effectLst/>
                        </a:rPr>
                        <a:t>Količina in struktura </a:t>
                      </a:r>
                      <a:r>
                        <a:rPr lang="pl-PL" sz="2200" b="1" u="none" strike="noStrike" dirty="0">
                          <a:effectLst/>
                        </a:rPr>
                        <a:t>raba en. po področjih glede na gostoto poselitve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0960971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K08.8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u="none" strike="noStrike" dirty="0">
                          <a:effectLst/>
                        </a:rPr>
                        <a:t>Prednostna raba energentov za usmerjanje OPN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0143352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K08.7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1" u="none" strike="noStrike" dirty="0">
                          <a:effectLst/>
                        </a:rPr>
                        <a:t>Usmeritve za tehnologije OVE </a:t>
                      </a:r>
                      <a:r>
                        <a:rPr lang="pl-PL" sz="2200" u="none" strike="noStrike" dirty="0">
                          <a:effectLst/>
                        </a:rPr>
                        <a:t>za namen OPN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3993106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K13.1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u="none" strike="noStrike" dirty="0">
                          <a:effectLst/>
                        </a:rPr>
                        <a:t>Povzetek LEK</a:t>
                      </a:r>
                      <a:endParaRPr lang="sl-S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0527378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K08.6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u="none" strike="noStrike" dirty="0">
                          <a:effectLst/>
                        </a:rPr>
                        <a:t>Opredelitev potenciala OVE</a:t>
                      </a:r>
                      <a:r>
                        <a:rPr lang="sl-SI" sz="2200" u="none" strike="noStrike" dirty="0">
                          <a:effectLst/>
                        </a:rPr>
                        <a:t> za namen OPN</a:t>
                      </a:r>
                      <a:endParaRPr lang="sl-S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892898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K08.9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u="none" strike="noStrike" dirty="0">
                          <a:effectLst/>
                        </a:rPr>
                        <a:t>Alternativne možnosti komunalnega opremljanja</a:t>
                      </a:r>
                      <a:endParaRPr lang="sl-S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7627251"/>
                  </a:ext>
                </a:extLst>
              </a:tr>
              <a:tr h="7459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K08.5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u="none" strike="noStrike" dirty="0">
                          <a:effectLst/>
                        </a:rPr>
                        <a:t>Prihodnja en. raba in oskrba</a:t>
                      </a:r>
                      <a:r>
                        <a:rPr lang="sl-SI" sz="2200" u="none" strike="noStrike" dirty="0">
                          <a:effectLst/>
                        </a:rPr>
                        <a:t> - kartografski prikaz kotlovnic in predvidena območja novih sistemov ogrevanja</a:t>
                      </a:r>
                      <a:endParaRPr lang="sl-S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398854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K08.3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u="none" strike="noStrike" dirty="0">
                          <a:effectLst/>
                        </a:rPr>
                        <a:t>Prihodnja en. raba in oskrba - napotki in ocene za izboljšanje kakovosti zraka</a:t>
                      </a:r>
                      <a:endParaRPr lang="sl-S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797186"/>
                  </a:ext>
                </a:extLst>
              </a:tr>
              <a:tr h="7459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K08.4</a:t>
                      </a:r>
                      <a:endParaRPr lang="sl-SI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u="none" strike="noStrike" dirty="0">
                          <a:effectLst/>
                        </a:rPr>
                        <a:t>Prihodnja en. raba in oskrba - kartografski prikaz oskrbe s toploto in ZP ter nadaljnjim razvojem</a:t>
                      </a:r>
                      <a:endParaRPr lang="sl-S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58309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4BB6507-9E97-4318-8FE6-3B83C15A1A2C}"/>
              </a:ext>
            </a:extLst>
          </p:cNvPr>
          <p:cNvSpPr/>
          <p:nvPr/>
        </p:nvSpPr>
        <p:spPr>
          <a:xfrm>
            <a:off x="776287" y="1417638"/>
            <a:ext cx="10639425" cy="41186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48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836FAB7-742A-4983-86F4-E4109E5A9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89030"/>
              </p:ext>
            </p:extLst>
          </p:nvPr>
        </p:nvGraphicFramePr>
        <p:xfrm>
          <a:off x="8632191" y="2448561"/>
          <a:ext cx="3375888" cy="364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499">
                  <a:extLst>
                    <a:ext uri="{9D8B030D-6E8A-4147-A177-3AD203B41FA5}">
                      <a16:colId xmlns:a16="http://schemas.microsoft.com/office/drawing/2014/main" val="2927548636"/>
                    </a:ext>
                  </a:extLst>
                </a:gridCol>
                <a:gridCol w="2773389">
                  <a:extLst>
                    <a:ext uri="{9D8B030D-6E8A-4147-A177-3AD203B41FA5}">
                      <a16:colId xmlns:a16="http://schemas.microsoft.com/office/drawing/2014/main" val="24477841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Alternativne možnosti komunalnega opremljanja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77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Povzetek LEK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790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Količina in struktura </a:t>
                      </a:r>
                      <a:r>
                        <a:rPr lang="sl-SI" sz="16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raba energije po področjih glede na gostoto poselitve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110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Prednostna raba energentov </a:t>
                      </a: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usmerjanje OPN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5489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Opredelitev </a:t>
                      </a:r>
                      <a:r>
                        <a:rPr lang="sl-SI" sz="16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potenciala obnovljive en. </a:t>
                      </a: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namen OPN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61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Usmeritve za tehnologije OVE </a:t>
                      </a: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namen OPN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488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Sodelovanje javnosti pri pripravi LEK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377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K08.3 K08.5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Prihodnja en. raba in oskrba </a:t>
                      </a: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(kakovost zraka, območja novih sistemov </a:t>
                      </a:r>
                      <a:r>
                        <a:rPr lang="sl-SI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</a:t>
                      </a:r>
                      <a:r>
                        <a:rPr lang="sl-SI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227684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8FDD117-6C97-46CF-98BA-39F9CEABA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348767"/>
              </p:ext>
            </p:extLst>
          </p:nvPr>
        </p:nvGraphicFramePr>
        <p:xfrm>
          <a:off x="3160113" y="1863972"/>
          <a:ext cx="5384094" cy="349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Ocena kakovosti vsebine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65630-672D-43F9-B75A-B856A5DAB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7" t="20671" r="78749" b="12324"/>
          <a:stretch/>
        </p:blipFill>
        <p:spPr>
          <a:xfrm>
            <a:off x="718820" y="1210250"/>
            <a:ext cx="2269333" cy="45951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EB35E7-AC9F-45C6-96FA-72012EDCA91C}"/>
              </a:ext>
            </a:extLst>
          </p:cNvPr>
          <p:cNvSpPr/>
          <p:nvPr/>
        </p:nvSpPr>
        <p:spPr>
          <a:xfrm>
            <a:off x="3936011" y="3705502"/>
            <a:ext cx="1508126" cy="1029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D39DCB-55E4-4785-818F-B01AD74A4B7F}"/>
              </a:ext>
            </a:extLst>
          </p:cNvPr>
          <p:cNvSpPr/>
          <p:nvPr/>
        </p:nvSpPr>
        <p:spPr>
          <a:xfrm>
            <a:off x="5963285" y="3586627"/>
            <a:ext cx="1209675" cy="410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87F06D4-7E15-4DDC-BC8C-6BF679471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19172"/>
              </p:ext>
            </p:extLst>
          </p:nvPr>
        </p:nvGraphicFramePr>
        <p:xfrm>
          <a:off x="8632191" y="1210250"/>
          <a:ext cx="337588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902">
                  <a:extLst>
                    <a:ext uri="{9D8B030D-6E8A-4147-A177-3AD203B41FA5}">
                      <a16:colId xmlns:a16="http://schemas.microsoft.com/office/drawing/2014/main" val="2030565368"/>
                    </a:ext>
                  </a:extLst>
                </a:gridCol>
                <a:gridCol w="2770985">
                  <a:extLst>
                    <a:ext uri="{9D8B030D-6E8A-4147-A177-3AD203B41FA5}">
                      <a16:colId xmlns:a16="http://schemas.microsoft.com/office/drawing/2014/main" val="66706083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K09.1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</a:t>
                      </a:r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stanja</a:t>
                      </a:r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it-IT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možnosti</a:t>
                      </a:r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potencialov</a:t>
                      </a:r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sl-SI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</a:t>
                      </a:r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sl-SI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14488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K10.1, K10.2.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Spremljanje izvajanja ukrepov (splošno, kazalniki)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4450324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94F4FDD6-40C7-4D15-87A8-79038099D4C1}"/>
              </a:ext>
            </a:extLst>
          </p:cNvPr>
          <p:cNvSpPr/>
          <p:nvPr/>
        </p:nvSpPr>
        <p:spPr>
          <a:xfrm>
            <a:off x="8622666" y="1210251"/>
            <a:ext cx="3375887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E27907-9917-4C4F-96EC-314CAA102297}"/>
              </a:ext>
            </a:extLst>
          </p:cNvPr>
          <p:cNvSpPr/>
          <p:nvPr/>
        </p:nvSpPr>
        <p:spPr>
          <a:xfrm>
            <a:off x="8622666" y="2448562"/>
            <a:ext cx="3375888" cy="3642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C8C6B1-B3FB-4623-A120-5F27D3ECD402}"/>
              </a:ext>
            </a:extLst>
          </p:cNvPr>
          <p:cNvCxnSpPr>
            <a:cxnSpLocks/>
          </p:cNvCxnSpPr>
          <p:nvPr/>
        </p:nvCxnSpPr>
        <p:spPr>
          <a:xfrm flipV="1">
            <a:off x="6969760" y="1976084"/>
            <a:ext cx="1463040" cy="152911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224185-F70E-4E2B-B351-B6C5F1E4D746}"/>
              </a:ext>
            </a:extLst>
          </p:cNvPr>
          <p:cNvCxnSpPr>
            <a:cxnSpLocks/>
          </p:cNvCxnSpPr>
          <p:nvPr/>
        </p:nvCxnSpPr>
        <p:spPr>
          <a:xfrm flipV="1">
            <a:off x="5577840" y="4175760"/>
            <a:ext cx="2911122" cy="836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3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Starost LEK in dostopnost na spletu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B00985-F666-4B0C-9709-20DA4FBB5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972756"/>
              </p:ext>
            </p:extLst>
          </p:nvPr>
        </p:nvGraphicFramePr>
        <p:xfrm>
          <a:off x="795767" y="1690032"/>
          <a:ext cx="4761754" cy="383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679AA2-8BA0-4E8C-B1CC-780D5B6F6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992569"/>
              </p:ext>
            </p:extLst>
          </p:nvPr>
        </p:nvGraphicFramePr>
        <p:xfrm>
          <a:off x="5462644" y="1981199"/>
          <a:ext cx="3234316" cy="310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ADB078-C50C-4337-9D34-007CF0837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12275"/>
              </p:ext>
            </p:extLst>
          </p:nvPr>
        </p:nvGraphicFramePr>
        <p:xfrm>
          <a:off x="9113520" y="2184400"/>
          <a:ext cx="3078480" cy="299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E540BD-CF57-44F1-A381-DE24DC41F270}"/>
              </a:ext>
            </a:extLst>
          </p:cNvPr>
          <p:cNvSpPr/>
          <p:nvPr/>
        </p:nvSpPr>
        <p:spPr>
          <a:xfrm>
            <a:off x="9198611" y="1981198"/>
            <a:ext cx="2908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Objava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spletni</a:t>
            </a:r>
            <a:r>
              <a:rPr lang="en-US" sz="2000" dirty="0"/>
              <a:t> </a:t>
            </a:r>
            <a:r>
              <a:rPr lang="en-US" sz="2000" dirty="0" err="1"/>
              <a:t>strani</a:t>
            </a:r>
            <a:r>
              <a:rPr lang="sl-SI" sz="2000" dirty="0"/>
              <a:t> 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741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1879F2-98A1-454E-92D5-95110B85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Letno poročanje o izvajanju LEK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B3D94F-4A35-47D1-B4BE-8E3FD086C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23248"/>
              </p:ext>
            </p:extLst>
          </p:nvPr>
        </p:nvGraphicFramePr>
        <p:xfrm>
          <a:off x="6360160" y="1744836"/>
          <a:ext cx="5464318" cy="319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095F58C-96D8-4F65-9839-D37A9779DEE2}"/>
              </a:ext>
            </a:extLst>
          </p:cNvPr>
          <p:cNvSpPr/>
          <p:nvPr/>
        </p:nvSpPr>
        <p:spPr>
          <a:xfrm>
            <a:off x="680720" y="1645548"/>
            <a:ext cx="553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Obveznost občin: </a:t>
            </a:r>
            <a:r>
              <a:rPr lang="en-US" sz="2400" dirty="0" err="1"/>
              <a:t>enkrat</a:t>
            </a:r>
            <a:r>
              <a:rPr lang="en-US" sz="2400" dirty="0"/>
              <a:t> </a:t>
            </a:r>
            <a:r>
              <a:rPr lang="en-US" sz="2400" dirty="0" err="1"/>
              <a:t>letno</a:t>
            </a:r>
            <a:r>
              <a:rPr lang="en-US" sz="2400" dirty="0"/>
              <a:t> </a:t>
            </a:r>
            <a:r>
              <a:rPr lang="en-US" sz="2400" dirty="0" err="1"/>
              <a:t>poroča</a:t>
            </a:r>
            <a:r>
              <a:rPr lang="en-US" sz="2400" dirty="0"/>
              <a:t> o </a:t>
            </a:r>
            <a:r>
              <a:rPr lang="en-US" sz="2400" dirty="0" err="1"/>
              <a:t>izvajanju</a:t>
            </a:r>
            <a:r>
              <a:rPr lang="en-US" sz="2400" dirty="0"/>
              <a:t> LEK </a:t>
            </a:r>
            <a:r>
              <a:rPr lang="en-US" sz="2400" dirty="0" err="1"/>
              <a:t>ministrstvu</a:t>
            </a:r>
            <a:r>
              <a:rPr lang="sl-SI" sz="2400" dirty="0"/>
              <a:t> (</a:t>
            </a:r>
            <a:r>
              <a:rPr lang="sl-SI" sz="2400" dirty="0" err="1"/>
              <a:t>MzI</a:t>
            </a:r>
            <a:r>
              <a:rPr lang="sl-SI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4"/>
              </a:rPr>
              <a:t>EPOS-G2</a:t>
            </a:r>
            <a:r>
              <a:rPr lang="sl-SI" sz="2400" dirty="0"/>
              <a:t>: </a:t>
            </a:r>
            <a:r>
              <a:rPr lang="en-US" sz="2400" dirty="0" err="1"/>
              <a:t>sistem</a:t>
            </a:r>
            <a:r>
              <a:rPr lang="en-US" sz="2400" dirty="0"/>
              <a:t> za e-</a:t>
            </a:r>
            <a:r>
              <a:rPr lang="en-US" sz="2400" dirty="0" err="1"/>
              <a:t>poročanje</a:t>
            </a:r>
            <a:r>
              <a:rPr lang="en-US" sz="2400" dirty="0"/>
              <a:t> </a:t>
            </a:r>
            <a:r>
              <a:rPr lang="en-US" sz="2400" dirty="0" err="1"/>
              <a:t>podatkov</a:t>
            </a:r>
            <a:r>
              <a:rPr lang="en-US" sz="2400" dirty="0"/>
              <a:t> </a:t>
            </a:r>
            <a:r>
              <a:rPr lang="en-US" sz="2400" dirty="0" err="1"/>
              <a:t>izvajalcev</a:t>
            </a:r>
            <a:r>
              <a:rPr lang="sl-SI" sz="2400" dirty="0"/>
              <a:t> </a:t>
            </a:r>
            <a:r>
              <a:rPr lang="en-US" sz="2400" dirty="0" err="1"/>
              <a:t>energetskih</a:t>
            </a:r>
            <a:r>
              <a:rPr lang="en-US" sz="2400" dirty="0"/>
              <a:t> </a:t>
            </a:r>
            <a:r>
              <a:rPr lang="en-US" sz="2400" dirty="0" err="1"/>
              <a:t>dejavnosti</a:t>
            </a:r>
            <a:r>
              <a:rPr lang="sl-SI" sz="2400" dirty="0"/>
              <a:t> (</a:t>
            </a:r>
            <a:r>
              <a:rPr lang="en-US" sz="2400" dirty="0"/>
              <a:t>Portal </a:t>
            </a:r>
            <a:r>
              <a:rPr lang="en-US" sz="2400" dirty="0" err="1"/>
              <a:t>Energetika</a:t>
            </a:r>
            <a:r>
              <a:rPr lang="en-US" sz="2400" dirty="0"/>
              <a:t>, </a:t>
            </a:r>
            <a:r>
              <a:rPr lang="sl-SI" sz="2400" dirty="0" err="1"/>
              <a:t>MzI</a:t>
            </a:r>
            <a:r>
              <a:rPr lang="sl-SI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hlinkClick r:id="rId5"/>
              </a:rPr>
              <a:t>Pravilnik*</a:t>
            </a:r>
            <a:r>
              <a:rPr lang="sl-SI" sz="2400" dirty="0"/>
              <a:t> - </a:t>
            </a:r>
            <a:r>
              <a:rPr lang="en-US" sz="2400" dirty="0" err="1"/>
              <a:t>Prilog</a:t>
            </a:r>
            <a:r>
              <a:rPr lang="sl-SI" sz="2400" dirty="0"/>
              <a:t>a</a:t>
            </a:r>
            <a:r>
              <a:rPr lang="en-US" sz="2400" dirty="0"/>
              <a:t> 3 - </a:t>
            </a:r>
            <a:r>
              <a:rPr lang="en-US" sz="2400" dirty="0" err="1"/>
              <a:t>Obrazec</a:t>
            </a:r>
            <a:r>
              <a:rPr lang="en-US" sz="2400" dirty="0"/>
              <a:t> </a:t>
            </a:r>
            <a:r>
              <a:rPr lang="en-US" sz="2400" dirty="0" err="1"/>
              <a:t>letnega</a:t>
            </a:r>
            <a:r>
              <a:rPr lang="en-US" sz="2400" dirty="0"/>
              <a:t> </a:t>
            </a:r>
            <a:r>
              <a:rPr lang="en-US" sz="2400" dirty="0" err="1"/>
              <a:t>poročila</a:t>
            </a:r>
            <a:r>
              <a:rPr lang="en-US" sz="2400" dirty="0"/>
              <a:t> o </a:t>
            </a:r>
            <a:r>
              <a:rPr lang="en-US" sz="2400" dirty="0" err="1"/>
              <a:t>izvedenih</a:t>
            </a:r>
            <a:r>
              <a:rPr lang="en-US" sz="2400" dirty="0"/>
              <a:t> </a:t>
            </a:r>
            <a:r>
              <a:rPr lang="en-US" sz="2400" dirty="0" err="1"/>
              <a:t>ukrepih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akcijskega</a:t>
            </a:r>
            <a:r>
              <a:rPr lang="en-US" sz="2400" dirty="0"/>
              <a:t> </a:t>
            </a:r>
            <a:r>
              <a:rPr lang="en-US" sz="2400" dirty="0" err="1"/>
              <a:t>načrta</a:t>
            </a:r>
            <a:r>
              <a:rPr lang="en-US" sz="2400" dirty="0"/>
              <a:t> LEK in o </a:t>
            </a:r>
            <a:r>
              <a:rPr lang="en-US" sz="2400" dirty="0" err="1"/>
              <a:t>njihovih</a:t>
            </a:r>
            <a:r>
              <a:rPr lang="en-US" sz="2400" dirty="0"/>
              <a:t> </a:t>
            </a:r>
            <a:r>
              <a:rPr lang="en-US" sz="2400" dirty="0" err="1"/>
              <a:t>učinkih</a:t>
            </a: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Za izboljšanje celovitega spremljanja izvajanja ukrepov LEK bo koncept poročanja potrebno nadgraditi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95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l-SI" sz="3600" dirty="0"/>
              <a:t>Kratka predstavitev udeležencev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9F1612B-BBD1-4271-A4B5-6E22525FC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4"/>
            <a:ext cx="7630161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Ime, priimek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Organizacija, vloga </a:t>
            </a:r>
          </a:p>
        </p:txBody>
      </p:sp>
    </p:spTree>
    <p:extLst>
      <p:ext uri="{BB962C8B-B14F-4D97-AF65-F5344CB8AC3E}">
        <p14:creationId xmlns:p14="http://schemas.microsoft.com/office/powerpoint/2010/main" val="342237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4. Delovni načrt, prioritetne naloge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97D5B9-B48C-4451-A29A-60ADBA02A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8160"/>
            <a:ext cx="5410200" cy="4338007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sl-SI" sz="3200" dirty="0">
                <a:latin typeface="+mn-lt"/>
              </a:rPr>
              <a:t>Cilj</a:t>
            </a:r>
          </a:p>
          <a:p>
            <a:pPr marL="571500" indent="-571500">
              <a:buFont typeface="+mj-lt"/>
              <a:buAutoNum type="romanUcPeriod"/>
            </a:pPr>
            <a:r>
              <a:rPr lang="sl-SI" sz="3200" dirty="0">
                <a:latin typeface="+mn-lt"/>
              </a:rPr>
              <a:t>Vsebinski sklopi</a:t>
            </a:r>
          </a:p>
          <a:p>
            <a:pPr marL="571500" indent="-571500">
              <a:buFont typeface="+mj-lt"/>
              <a:buAutoNum type="romanUcPeriod"/>
            </a:pPr>
            <a:r>
              <a:rPr lang="sl-SI" sz="3200" dirty="0">
                <a:latin typeface="+mn-lt"/>
              </a:rPr>
              <a:t>Prioritetne naloge</a:t>
            </a:r>
          </a:p>
          <a:p>
            <a:pPr marL="571500" indent="-571500">
              <a:buFont typeface="+mj-lt"/>
              <a:buAutoNum type="romanUcPeriod"/>
            </a:pPr>
            <a:r>
              <a:rPr lang="sl-SI" sz="3200" dirty="0" err="1">
                <a:latin typeface="+mn-lt"/>
              </a:rPr>
              <a:t>Časovnica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28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I. Cilj</a:t>
            </a:r>
            <a:endParaRPr lang="en-US" sz="4000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6969CE0-98DD-4B9A-BA43-CC3352597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4"/>
            <a:ext cx="109728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sl-SI" sz="3200" dirty="0">
                <a:latin typeface="+mn-lt"/>
              </a:rPr>
              <a:t>Izboljšanje priprave LEK in njihovega izvajanja kot podpora: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uporabi (lokalnih) OVE,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izboljševanju učinkovitosti rabe energije,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uvajanju novih tehnologij,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trajnostnemu razvoju energetske infrastrukture in povezovanja energetskih sistemov,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smotrnost rabe virov nasploh.</a:t>
            </a:r>
          </a:p>
        </p:txBody>
      </p:sp>
    </p:spTree>
    <p:extLst>
      <p:ext uri="{BB962C8B-B14F-4D97-AF65-F5344CB8AC3E}">
        <p14:creationId xmlns:p14="http://schemas.microsoft.com/office/powerpoint/2010/main" val="82757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II. Vsebinski sklopi DN</a:t>
            </a:r>
            <a:endParaRPr lang="en-US" sz="4000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6969CE0-98DD-4B9A-BA43-CC3352597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4"/>
            <a:ext cx="10972801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procesna ureditev načrtovanja na lokalni ravni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pristop k načrtovanju in analizam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spremljanje izvajanja LEK in poročanje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zagotavljanja ustreznih podpornih orodij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usposobljenost izvajalcev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finančni vidiki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sl-SI" sz="3200" dirty="0">
                <a:latin typeface="+mn-lt"/>
              </a:rPr>
              <a:t>zakonodajne izboljšave </a:t>
            </a:r>
          </a:p>
        </p:txBody>
      </p:sp>
    </p:spTree>
    <p:extLst>
      <p:ext uri="{BB962C8B-B14F-4D97-AF65-F5344CB8AC3E}">
        <p14:creationId xmlns:p14="http://schemas.microsoft.com/office/powerpoint/2010/main" val="136047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III. DN - prioritetne naloge (1) </a:t>
            </a:r>
            <a:endParaRPr lang="en-US" sz="4000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6969CE0-98DD-4B9A-BA43-CC3352597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4"/>
            <a:ext cx="10972801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1.5. 	Opredeliti in poenotiti procese umestitve LEK v relevantno načrtovanje na nacionalnem nivoju (energetsko, prostorsko, razvojno, gospodarsko, zeleno financiranje…), v povezavi s tem analizirati potrebe po krepitvi človeških virov in zagotavljanju potrebne podpore LS (npr. pristop »vse na enem mestu«)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2.2.	Podpreti usklajenost usmeritev LEK z energetsko politiko Slovenije in s pomočjo poenotene metodologije zagotoviti opredelitev lokalnih potencialov in ciljev v skladu z nacionalnimi cilji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2.3.	Okrepiti vlogo LEK glede usmerjanja prostorskega načrtovanja (energetika – promet – kmetijstvo – stanovanjska in druga gradnja – industrijske cone…), ki izhaja iz ocene prihodnje rabe energije in oskrbe z energijo, ter zagotoviti pregledano povezavo z OPN in OPPN</a:t>
            </a:r>
          </a:p>
          <a:p>
            <a:pPr marL="0" indent="0">
              <a:spcBef>
                <a:spcPts val="600"/>
              </a:spcBef>
              <a:buNone/>
            </a:pPr>
            <a:endParaRPr lang="sl-SI" sz="24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34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III. DN - prioritetne naloge (2) </a:t>
            </a:r>
            <a:endParaRPr lang="en-US" sz="4000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6969CE0-98DD-4B9A-BA43-CC3352597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4"/>
            <a:ext cx="10972801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2.4.	Podpreti uveljavitev koncepta prioritetne uporabe energentov za ogrevanje v LS, ki bo skladen z nacionalno energetsko politiko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2.7 	Zagotoviti pripravo in uporabo poenotenih baz in orodij oziroma skupnih podlag (npr. geotermalne, sončne, vetrne, idr. OVE karte)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3.2.	Zagotoviti redno letno poročanje lokalnih skupnosti / regij o izvajanju LEK, verifikacija napredka in doseganja ciljev v obliki energetsko-podnebnega semaforja oz. javno dostopne platforme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4.2.	Razvoj orodij za podporo načrtovanju v </a:t>
            </a:r>
            <a:r>
              <a:rPr lang="sl-SI" sz="2400" dirty="0" err="1">
                <a:latin typeface="+mn-lt"/>
              </a:rPr>
              <a:t>LEKih</a:t>
            </a:r>
            <a:r>
              <a:rPr lang="sl-SI" sz="2400" dirty="0">
                <a:latin typeface="+mn-lt"/>
              </a:rPr>
              <a:t>, ki omogočajo primerno natančno lokalizacijo ocene potencialov za oskrbo z energijo in rabo energije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400" dirty="0">
                <a:latin typeface="+mn-lt"/>
              </a:rPr>
              <a:t>7.1.	V metodologijo vključiti zahteve temeljne en. zakonodaje </a:t>
            </a:r>
          </a:p>
          <a:p>
            <a:pPr marL="0" indent="0">
              <a:spcBef>
                <a:spcPts val="600"/>
              </a:spcBef>
              <a:buNone/>
            </a:pPr>
            <a:endParaRPr lang="sl-SI" sz="24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9265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E822917-6B22-4951-A0BF-2C33576C7223}"/>
              </a:ext>
            </a:extLst>
          </p:cNvPr>
          <p:cNvCxnSpPr>
            <a:cxnSpLocks/>
          </p:cNvCxnSpPr>
          <p:nvPr/>
        </p:nvCxnSpPr>
        <p:spPr>
          <a:xfrm>
            <a:off x="11201994" y="1152525"/>
            <a:ext cx="0" cy="331121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4A9314-052C-4EA3-A009-AB2C89BE1620}"/>
              </a:ext>
            </a:extLst>
          </p:cNvPr>
          <p:cNvCxnSpPr>
            <a:cxnSpLocks/>
          </p:cNvCxnSpPr>
          <p:nvPr/>
        </p:nvCxnSpPr>
        <p:spPr>
          <a:xfrm>
            <a:off x="10859094" y="1152525"/>
            <a:ext cx="0" cy="113043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6C0D974-D2C7-4892-AF3B-520DF5C541AC}"/>
              </a:ext>
            </a:extLst>
          </p:cNvPr>
          <p:cNvCxnSpPr>
            <a:cxnSpLocks/>
          </p:cNvCxnSpPr>
          <p:nvPr/>
        </p:nvCxnSpPr>
        <p:spPr>
          <a:xfrm>
            <a:off x="9040118" y="1152525"/>
            <a:ext cx="0" cy="113043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3915D1-D8F0-47B9-B92B-BFBF1521332D}"/>
              </a:ext>
            </a:extLst>
          </p:cNvPr>
          <p:cNvCxnSpPr>
            <a:cxnSpLocks/>
          </p:cNvCxnSpPr>
          <p:nvPr/>
        </p:nvCxnSpPr>
        <p:spPr>
          <a:xfrm>
            <a:off x="8372475" y="1152525"/>
            <a:ext cx="205" cy="312217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D4C862-EA38-4792-B188-47F276C70588}"/>
              </a:ext>
            </a:extLst>
          </p:cNvPr>
          <p:cNvCxnSpPr>
            <a:cxnSpLocks/>
          </p:cNvCxnSpPr>
          <p:nvPr/>
        </p:nvCxnSpPr>
        <p:spPr>
          <a:xfrm>
            <a:off x="7553325" y="1162707"/>
            <a:ext cx="0" cy="159195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B1501D-2888-48E4-A7EC-43BFD93829FC}"/>
              </a:ext>
            </a:extLst>
          </p:cNvPr>
          <p:cNvCxnSpPr>
            <a:cxnSpLocks/>
          </p:cNvCxnSpPr>
          <p:nvPr/>
        </p:nvCxnSpPr>
        <p:spPr>
          <a:xfrm>
            <a:off x="5600700" y="1162707"/>
            <a:ext cx="0" cy="159195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5E7392-FF2C-4CF0-A230-78F83A2F7384}"/>
              </a:ext>
            </a:extLst>
          </p:cNvPr>
          <p:cNvCxnSpPr>
            <a:cxnSpLocks/>
          </p:cNvCxnSpPr>
          <p:nvPr/>
        </p:nvCxnSpPr>
        <p:spPr>
          <a:xfrm>
            <a:off x="4505325" y="1152525"/>
            <a:ext cx="0" cy="159195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D9AFE4-AB4A-4EBE-A0DC-74AF04A13C8C}"/>
              </a:ext>
            </a:extLst>
          </p:cNvPr>
          <p:cNvCxnSpPr>
            <a:cxnSpLocks/>
          </p:cNvCxnSpPr>
          <p:nvPr/>
        </p:nvCxnSpPr>
        <p:spPr>
          <a:xfrm>
            <a:off x="2771775" y="1152525"/>
            <a:ext cx="0" cy="31623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5AF8BC-C975-401D-A3A7-14A40B31564B}"/>
              </a:ext>
            </a:extLst>
          </p:cNvPr>
          <p:cNvCxnSpPr>
            <a:cxnSpLocks/>
          </p:cNvCxnSpPr>
          <p:nvPr/>
        </p:nvCxnSpPr>
        <p:spPr>
          <a:xfrm>
            <a:off x="1219200" y="1152525"/>
            <a:ext cx="0" cy="16586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2EF6FC-951D-4FB0-B4D4-A95E6925C0A5}"/>
              </a:ext>
            </a:extLst>
          </p:cNvPr>
          <p:cNvCxnSpPr>
            <a:cxnSpLocks/>
          </p:cNvCxnSpPr>
          <p:nvPr/>
        </p:nvCxnSpPr>
        <p:spPr>
          <a:xfrm>
            <a:off x="990600" y="1152525"/>
            <a:ext cx="0" cy="16586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IV. DN- </a:t>
            </a:r>
            <a:r>
              <a:rPr lang="sl-SI" sz="4000" dirty="0" err="1"/>
              <a:t>časovnica</a:t>
            </a:r>
            <a:endParaRPr lang="en-US" sz="4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0BE8BBD-1244-47DC-9171-58E953A24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169797"/>
              </p:ext>
            </p:extLst>
          </p:nvPr>
        </p:nvGraphicFramePr>
        <p:xfrm>
          <a:off x="704849" y="1324632"/>
          <a:ext cx="10506076" cy="49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8F60816-F5D9-47EC-B6E0-2C24EA9BC62C}"/>
              </a:ext>
            </a:extLst>
          </p:cNvPr>
          <p:cNvSpPr/>
          <p:nvPr/>
        </p:nvSpPr>
        <p:spPr>
          <a:xfrm>
            <a:off x="347661" y="2687328"/>
            <a:ext cx="2989661" cy="1305184"/>
          </a:xfrm>
          <a:prstGeom prst="wedgeRectCallout">
            <a:avLst>
              <a:gd name="adj1" fmla="val -20833"/>
              <a:gd name="adj2" fmla="val -688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5.3</a:t>
            </a:r>
          </a:p>
          <a:p>
            <a:r>
              <a:rPr lang="sl-SI" dirty="0"/>
              <a:t>&gt; Potrditev delovnega načrta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/>
              <a:t>&gt; Analiza LEK, zasnova presoje obstoječe metodologije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818CBBD-09AE-40F4-9595-8F94B4D63D15}"/>
              </a:ext>
            </a:extLst>
          </p:cNvPr>
          <p:cNvSpPr/>
          <p:nvPr/>
        </p:nvSpPr>
        <p:spPr>
          <a:xfrm>
            <a:off x="1546622" y="4486642"/>
            <a:ext cx="4185047" cy="1468926"/>
          </a:xfrm>
          <a:prstGeom prst="wedgeRectCallout">
            <a:avLst>
              <a:gd name="adj1" fmla="val -20833"/>
              <a:gd name="adj2" fmla="val -688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30.3.</a:t>
            </a:r>
            <a:endParaRPr lang="sl-SI" dirty="0"/>
          </a:p>
          <a:p>
            <a:r>
              <a:rPr lang="sl-SI" dirty="0"/>
              <a:t>&gt; Izvedba presoje obstoječe </a:t>
            </a:r>
            <a:r>
              <a:rPr lang="sl-SI" dirty="0" err="1"/>
              <a:t>metodol</a:t>
            </a:r>
            <a:r>
              <a:rPr lang="sl-SI" dirty="0"/>
              <a:t>. in LEK, priprava poročila in predložitev </a:t>
            </a:r>
            <a:r>
              <a:rPr lang="sl-SI" dirty="0" err="1"/>
              <a:t>StSLEK</a:t>
            </a:r>
            <a:r>
              <a:rPr lang="sl-SI" dirty="0"/>
              <a:t> </a:t>
            </a:r>
          </a:p>
          <a:p>
            <a:r>
              <a:rPr lang="sl-SI" dirty="0"/>
              <a:t>&gt; Zbiranje vsebinskih predlogov za nadgradnjo metodologije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EE888B6-73FC-419E-8003-902FAB871338}"/>
              </a:ext>
            </a:extLst>
          </p:cNvPr>
          <p:cNvSpPr/>
          <p:nvPr/>
        </p:nvSpPr>
        <p:spPr>
          <a:xfrm>
            <a:off x="347662" y="2089280"/>
            <a:ext cx="2128838" cy="282445"/>
          </a:xfrm>
          <a:prstGeom prst="wedgeRectCallout">
            <a:avLst>
              <a:gd name="adj1" fmla="val -19542"/>
              <a:gd name="adj2" fmla="val -100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1. sest. </a:t>
            </a:r>
            <a:r>
              <a:rPr lang="sl-SI" dirty="0" err="1"/>
              <a:t>StSLEK</a:t>
            </a:r>
            <a:r>
              <a:rPr lang="sl-SI" dirty="0"/>
              <a:t> (3.3.)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72A2BDF-6C4D-4A48-B061-E3123D6AFC1E}"/>
              </a:ext>
            </a:extLst>
          </p:cNvPr>
          <p:cNvSpPr/>
          <p:nvPr/>
        </p:nvSpPr>
        <p:spPr>
          <a:xfrm>
            <a:off x="3729037" y="2089280"/>
            <a:ext cx="2519363" cy="282445"/>
          </a:xfrm>
          <a:prstGeom prst="wedgeRectCallout">
            <a:avLst>
              <a:gd name="adj1" fmla="val -19542"/>
              <a:gd name="adj2" fmla="val -100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2. sest. </a:t>
            </a:r>
            <a:r>
              <a:rPr lang="sl-SI" dirty="0" err="1"/>
              <a:t>StSLEK</a:t>
            </a:r>
            <a:r>
              <a:rPr lang="sl-SI" dirty="0"/>
              <a:t> (11.-15.4.)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FDC7299-9DDD-4014-A266-3309F6FC5646}"/>
              </a:ext>
            </a:extLst>
          </p:cNvPr>
          <p:cNvSpPr/>
          <p:nvPr/>
        </p:nvSpPr>
        <p:spPr>
          <a:xfrm>
            <a:off x="8201025" y="2084583"/>
            <a:ext cx="2409826" cy="282445"/>
          </a:xfrm>
          <a:prstGeom prst="wedgeRectCallout">
            <a:avLst>
              <a:gd name="adj1" fmla="val -17514"/>
              <a:gd name="adj2" fmla="val -107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3. sest. </a:t>
            </a:r>
            <a:r>
              <a:rPr lang="sl-SI" dirty="0" err="1"/>
              <a:t>StSLEK</a:t>
            </a:r>
            <a:r>
              <a:rPr lang="sl-SI" dirty="0"/>
              <a:t> (6.-10.6.)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58DB68A1-B5F2-4C82-8A81-49248CA03B82}"/>
              </a:ext>
            </a:extLst>
          </p:cNvPr>
          <p:cNvSpPr/>
          <p:nvPr/>
        </p:nvSpPr>
        <p:spPr>
          <a:xfrm>
            <a:off x="3465313" y="2687328"/>
            <a:ext cx="2989660" cy="1719258"/>
          </a:xfrm>
          <a:prstGeom prst="wedgeRectCallout">
            <a:avLst>
              <a:gd name="adj1" fmla="val 21222"/>
              <a:gd name="adj2" fmla="val -6495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30.4.</a:t>
            </a:r>
            <a:endParaRPr lang="sl-SI" dirty="0"/>
          </a:p>
          <a:p>
            <a:r>
              <a:rPr lang="sl-SI" dirty="0"/>
              <a:t>Usklajevanje predlogov in oblikovanje osnutka priporočil za nadgradnjo metodologije LEK, posredovanje v obravnavo članom </a:t>
            </a:r>
            <a:r>
              <a:rPr lang="sl-SI" dirty="0" err="1"/>
              <a:t>StSLEK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3CC0C122-93A6-409E-8139-57C49DD0797D}"/>
              </a:ext>
            </a:extLst>
          </p:cNvPr>
          <p:cNvSpPr/>
          <p:nvPr/>
        </p:nvSpPr>
        <p:spPr>
          <a:xfrm>
            <a:off x="6937472" y="2505605"/>
            <a:ext cx="2093121" cy="1335387"/>
          </a:xfrm>
          <a:prstGeom prst="wedgeRectCallout">
            <a:avLst>
              <a:gd name="adj1" fmla="val -20378"/>
              <a:gd name="adj2" fmla="val -7878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20.5.</a:t>
            </a:r>
            <a:endParaRPr lang="sl-SI" dirty="0"/>
          </a:p>
          <a:p>
            <a:r>
              <a:rPr lang="sl-SI" dirty="0"/>
              <a:t>Zaključek obravnave osnutka priporočil in zbiranje predlogov za dopolnitve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0C65C0D-233F-4834-B4B4-C77846530436}"/>
              </a:ext>
            </a:extLst>
          </p:cNvPr>
          <p:cNvSpPr/>
          <p:nvPr/>
        </p:nvSpPr>
        <p:spPr>
          <a:xfrm>
            <a:off x="6686847" y="4486643"/>
            <a:ext cx="2343746" cy="1468926"/>
          </a:xfrm>
          <a:prstGeom prst="wedgeRectCallout">
            <a:avLst>
              <a:gd name="adj1" fmla="val 21929"/>
              <a:gd name="adj2" fmla="val -6831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30.5.</a:t>
            </a:r>
            <a:endParaRPr lang="sl-SI" dirty="0"/>
          </a:p>
          <a:p>
            <a:r>
              <a:rPr lang="sl-SI" dirty="0"/>
              <a:t>Izvedba javnega posvetovanja (</a:t>
            </a:r>
            <a:r>
              <a:rPr lang="sl-SI" i="1" dirty="0"/>
              <a:t>odvisno od rezultatov predhodnih faz</a:t>
            </a:r>
            <a:r>
              <a:rPr lang="sl-SI" dirty="0"/>
              <a:t>)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78ADFD0-197A-4509-AD6C-632D907824B9}"/>
              </a:ext>
            </a:extLst>
          </p:cNvPr>
          <p:cNvSpPr/>
          <p:nvPr/>
        </p:nvSpPr>
        <p:spPr>
          <a:xfrm>
            <a:off x="9302353" y="2518175"/>
            <a:ext cx="2184798" cy="1586816"/>
          </a:xfrm>
          <a:prstGeom prst="wedgeRectCallout">
            <a:avLst>
              <a:gd name="adj1" fmla="val 21020"/>
              <a:gd name="adj2" fmla="val -759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25.6.</a:t>
            </a:r>
          </a:p>
          <a:p>
            <a:r>
              <a:rPr lang="sl-SI" dirty="0"/>
              <a:t>Vsebinska usklajevanja in priprava končnih priporočil za nadgradnjo met. LEK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AF160031-8364-4496-BECF-4D5EDE9DADD5}"/>
              </a:ext>
            </a:extLst>
          </p:cNvPr>
          <p:cNvSpPr/>
          <p:nvPr/>
        </p:nvSpPr>
        <p:spPr>
          <a:xfrm>
            <a:off x="9772650" y="4496534"/>
            <a:ext cx="1999652" cy="1468925"/>
          </a:xfrm>
          <a:prstGeom prst="wedgeRectCallout">
            <a:avLst>
              <a:gd name="adj1" fmla="val 21435"/>
              <a:gd name="adj2" fmla="val -666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u="sng" dirty="0"/>
              <a:t>do 30.6.</a:t>
            </a:r>
          </a:p>
          <a:p>
            <a:r>
              <a:rPr lang="sl-SI" dirty="0"/>
              <a:t>Potrditev predloga za nadgradnjo met. LEK, posredovanje v obravnavo </a:t>
            </a:r>
            <a:r>
              <a:rPr lang="sl-SI" dirty="0" err="1"/>
              <a:t>MzI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827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800" dirty="0"/>
              <a:t>5. Strokovna in metodološka izhodišča - razprava</a:t>
            </a:r>
            <a:endParaRPr lang="en-US" sz="3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B0D801-80E6-417F-86CE-4A9A0369F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600204"/>
            <a:ext cx="5410200" cy="4404357"/>
          </a:xfrm>
          <a:solidFill>
            <a:srgbClr val="CCFFFF"/>
          </a:solidFill>
        </p:spPr>
        <p:txBody>
          <a:bodyPr/>
          <a:lstStyle/>
          <a:p>
            <a:pPr marL="571500" indent="-571500">
              <a:buFont typeface="+mj-lt"/>
              <a:buAutoNum type="romanUcPeriod" startAt="4"/>
            </a:pPr>
            <a:r>
              <a:rPr lang="sl-SI" sz="2400" dirty="0"/>
              <a:t>Prioritete pri koncipiranju lokalnega energetskega načrtovanja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sl-SI" sz="2400" dirty="0"/>
              <a:t>Coniranje za usmerjeno uvajanje OVE, opuščanje fosilnih virov oskrbe z energijo in povečanje URE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sl-SI" sz="2400" dirty="0"/>
              <a:t>Sinergije pri povezovanju sektorjev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B311681-F4B8-4BC4-B6BB-02553057FD82}"/>
              </a:ext>
            </a:extLst>
          </p:cNvPr>
          <p:cNvSpPr txBox="1">
            <a:spLocks/>
          </p:cNvSpPr>
          <p:nvPr/>
        </p:nvSpPr>
        <p:spPr>
          <a:xfrm>
            <a:off x="609601" y="1600205"/>
            <a:ext cx="5410200" cy="4404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/>
            </a:pPr>
            <a:r>
              <a:rPr lang="sl-SI" sz="2400" dirty="0"/>
              <a:t>Izkušnje z LEK: kje vidite njegovo največjo uporabnost in ključni </a:t>
            </a:r>
            <a:r>
              <a:rPr lang="sl-SI" sz="2400" dirty="0" err="1"/>
              <a:t>manjki</a:t>
            </a:r>
            <a:endParaRPr lang="sl-SI" sz="2400" dirty="0"/>
          </a:p>
          <a:p>
            <a:pPr marL="571500" indent="-571500">
              <a:buFont typeface="+mj-lt"/>
              <a:buAutoNum type="romanUcPeriod"/>
            </a:pPr>
            <a:r>
              <a:rPr lang="sl-SI" sz="2400" dirty="0"/>
              <a:t>Vloga LEK pri prostorskem načrtovanju</a:t>
            </a:r>
          </a:p>
          <a:p>
            <a:pPr marL="571500" indent="-571500">
              <a:buFont typeface="+mj-lt"/>
              <a:buAutoNum type="romanUcPeriod"/>
            </a:pPr>
            <a:r>
              <a:rPr lang="sl-SI" sz="2400" dirty="0"/>
              <a:t>Proces priprave LEK in spremljanje izvajanja</a:t>
            </a:r>
          </a:p>
          <a:p>
            <a:pPr marL="571500" indent="-571500">
              <a:buFont typeface="+mj-lt"/>
              <a:buAutoNum type="romanUcPeriod"/>
            </a:pPr>
            <a:endParaRPr lang="sl-SI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77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118920" y="645488"/>
            <a:ext cx="4384457" cy="748659"/>
            <a:chOff x="0" y="0"/>
            <a:chExt cx="4325306" cy="73891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6680" cy="338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449"/>
              <a:ext cx="2161309" cy="290946"/>
            </a:xfrm>
            <a:prstGeom prst="rect">
              <a:avLst/>
            </a:prstGeom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2345376" y="451262"/>
              <a:ext cx="1979930" cy="287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sl-SI" sz="500" dirty="0">
                  <a:effectLst/>
                  <a:latin typeface="Museo Sans 500"/>
                  <a:ea typeface="Calibri"/>
                  <a:cs typeface="Arial"/>
                </a:rPr>
                <a:t>LIFE IP CARE4CLIMATE (LIFE17 IPC/SI/000007) je integralni projekt, sofinanciran s sredstvi evropskega programa LIFE, sredstev Sklada za podnebne spremembe in sredstvi partnerjev projekta.</a:t>
              </a:r>
              <a:endParaRPr lang="sl-SI" sz="12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6" name="Title 12">
            <a:extLst>
              <a:ext uri="{FF2B5EF4-FFF2-40B4-BE49-F238E27FC236}">
                <a16:creationId xmlns:a16="http://schemas.microsoft.com/office/drawing/2014/main" id="{A00B6D35-041F-4E87-8503-6D68CD483E5B}"/>
              </a:ext>
            </a:extLst>
          </p:cNvPr>
          <p:cNvSpPr txBox="1">
            <a:spLocks/>
          </p:cNvSpPr>
          <p:nvPr/>
        </p:nvSpPr>
        <p:spPr>
          <a:xfrm>
            <a:off x="688623" y="2983971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</a:pPr>
            <a:r>
              <a:rPr lang="sl-SI" sz="4000" dirty="0">
                <a:latin typeface="Recoleta" panose="020B0604020202020204" charset="-18"/>
              </a:rPr>
              <a:t>Hvala za sodelovanje!</a:t>
            </a:r>
          </a:p>
        </p:txBody>
      </p:sp>
    </p:spTree>
    <p:extLst>
      <p:ext uri="{BB962C8B-B14F-4D97-AF65-F5344CB8AC3E}">
        <p14:creationId xmlns:p14="http://schemas.microsoft.com/office/powerpoint/2010/main" val="65813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1. Predlog dnevnega reda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BA1560-31E2-44C4-80E5-707840C9E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5813"/>
              </p:ext>
            </p:extLst>
          </p:nvPr>
        </p:nvGraphicFramePr>
        <p:xfrm>
          <a:off x="751840" y="1712278"/>
          <a:ext cx="10688319" cy="41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621">
                  <a:extLst>
                    <a:ext uri="{9D8B030D-6E8A-4147-A177-3AD203B41FA5}">
                      <a16:colId xmlns:a16="http://schemas.microsoft.com/office/drawing/2014/main" val="629872141"/>
                    </a:ext>
                  </a:extLst>
                </a:gridCol>
                <a:gridCol w="7545099">
                  <a:extLst>
                    <a:ext uri="{9D8B030D-6E8A-4147-A177-3AD203B41FA5}">
                      <a16:colId xmlns:a16="http://schemas.microsoft.com/office/drawing/2014/main" val="2726506963"/>
                    </a:ext>
                  </a:extLst>
                </a:gridCol>
                <a:gridCol w="2641599">
                  <a:extLst>
                    <a:ext uri="{9D8B030D-6E8A-4147-A177-3AD203B41FA5}">
                      <a16:colId xmlns:a16="http://schemas.microsoft.com/office/drawing/2014/main" val="2263736665"/>
                    </a:ext>
                  </a:extLst>
                </a:gridCol>
              </a:tblGrid>
              <a:tr h="3546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Tč.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Vsebina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Gradivo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573104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1.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Določitev dnevnega reda 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Vabilo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372439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2. 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Poslovnik Strokovnega sveta LEK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Sklep o ustanovitvi </a:t>
                      </a:r>
                      <a:r>
                        <a:rPr lang="sl-SI" sz="1800" dirty="0" err="1">
                          <a:effectLst/>
                        </a:rPr>
                        <a:t>StSLEK</a:t>
                      </a:r>
                      <a:r>
                        <a:rPr lang="sl-SI" sz="1800" dirty="0">
                          <a:effectLst/>
                        </a:rPr>
                        <a:t>, 2. – 9. člen, Priloga 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379233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3.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Metodologija priprave in predpisana vsebina LEK ter izvajanje Pravilnika* – pregled stanja 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Priloga 2 – </a:t>
                      </a:r>
                      <a:r>
                        <a:rPr lang="sl-SI" sz="1800" dirty="0">
                          <a:effectLst/>
                          <a:hlinkClick r:id="rId2"/>
                        </a:rPr>
                        <a:t>Pravilnik LEK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336757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4.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Operativni delovni načrt in določitev prioritetnih nalog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Priloga 3 – Osnutek DN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13769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5.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Razprava o strokovnih in metodoloških izhodiščih za nadgradnjo metodologije za pripravo LEK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629828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6.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Pobude in predlogi, razno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424248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17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2. Poslovnik </a:t>
            </a:r>
            <a:r>
              <a:rPr lang="sl-SI" dirty="0" err="1"/>
              <a:t>StSLEK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924EC-E385-4991-A4C9-D6B2D47B3CD5}"/>
              </a:ext>
            </a:extLst>
          </p:cNvPr>
          <p:cNvSpPr/>
          <p:nvPr/>
        </p:nvSpPr>
        <p:spPr>
          <a:xfrm>
            <a:off x="609600" y="1938808"/>
            <a:ext cx="1068251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Sklep</a:t>
            </a:r>
            <a:r>
              <a:rPr lang="en-US" sz="3200" dirty="0"/>
              <a:t> o </a:t>
            </a:r>
            <a:r>
              <a:rPr lang="en-US" sz="3200" dirty="0" err="1"/>
              <a:t>ustanovitvi</a:t>
            </a:r>
            <a:r>
              <a:rPr lang="en-US" sz="3200" dirty="0"/>
              <a:t> </a:t>
            </a:r>
            <a:r>
              <a:rPr lang="en-US" sz="3200" dirty="0" err="1"/>
              <a:t>StSLEK</a:t>
            </a:r>
            <a:r>
              <a:rPr lang="sl-SI" sz="3200" dirty="0"/>
              <a:t>, </a:t>
            </a:r>
            <a:r>
              <a:rPr lang="en-US" sz="3200" dirty="0"/>
              <a:t>2. </a:t>
            </a:r>
            <a:r>
              <a:rPr lang="sl-SI" sz="3200" dirty="0"/>
              <a:t>-</a:t>
            </a:r>
            <a:r>
              <a:rPr lang="en-US" sz="3200" dirty="0"/>
              <a:t> 9. </a:t>
            </a:r>
            <a:r>
              <a:rPr lang="en-US" sz="3200" dirty="0" err="1"/>
              <a:t>člen</a:t>
            </a:r>
            <a:r>
              <a:rPr lang="sl-SI" sz="3200" dirty="0"/>
              <a:t>:</a:t>
            </a:r>
            <a:endParaRPr lang="en-US" sz="32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/>
              <a:t>Naloge </a:t>
            </a:r>
            <a:r>
              <a:rPr lang="sl-SI" sz="3200" dirty="0" err="1"/>
              <a:t>StSLEK</a:t>
            </a:r>
            <a:r>
              <a:rPr lang="sl-SI" sz="3200" dirty="0"/>
              <a:t> – 2. čl.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/>
              <a:t>Vloge članov – 2. čl.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/>
              <a:t>Način dela – 5.- 8. čl.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3200" dirty="0"/>
              <a:t>Načelo kritja stroškov sodelovanja – 9. čl.</a:t>
            </a:r>
          </a:p>
        </p:txBody>
      </p:sp>
    </p:spTree>
    <p:extLst>
      <p:ext uri="{BB962C8B-B14F-4D97-AF65-F5344CB8AC3E}">
        <p14:creationId xmlns:p14="http://schemas.microsoft.com/office/powerpoint/2010/main" val="250695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l-SI" sz="3600" dirty="0"/>
              <a:t>Poslovnik </a:t>
            </a:r>
            <a:r>
              <a:rPr lang="sl-SI" sz="3600" dirty="0" err="1"/>
              <a:t>StSLEK</a:t>
            </a:r>
            <a:r>
              <a:rPr lang="sl-SI" sz="3600" dirty="0"/>
              <a:t> – naloge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72A89-BFAA-4CA3-BDDA-4FCEB7D3851F}"/>
              </a:ext>
            </a:extLst>
          </p:cNvPr>
          <p:cNvSpPr/>
          <p:nvPr/>
        </p:nvSpPr>
        <p:spPr>
          <a:xfrm>
            <a:off x="609600" y="1501928"/>
            <a:ext cx="10682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2. Člen </a:t>
            </a:r>
            <a:r>
              <a:rPr lang="sl-SI" sz="2000" b="1" i="1" dirty="0" err="1">
                <a:highlight>
                  <a:srgbClr val="FFFF00"/>
                </a:highlight>
                <a:cs typeface="Arial" panose="020B0604020202020204" pitchFamily="34" charset="0"/>
              </a:rPr>
              <a:t>Skl</a:t>
            </a: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 o ust. </a:t>
            </a:r>
            <a:r>
              <a:rPr lang="sl-SI" sz="2000" b="1" i="1" dirty="0" err="1">
                <a:highlight>
                  <a:srgbClr val="FFFF00"/>
                </a:highlight>
                <a:cs typeface="Arial" panose="020B0604020202020204" pitchFamily="34" charset="0"/>
              </a:rPr>
              <a:t>StSLEK</a:t>
            </a: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AB5E9-DB10-4FED-9DF6-D08BBE9C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8" t="18765" r="20926" b="31358"/>
          <a:stretch/>
        </p:blipFill>
        <p:spPr>
          <a:xfrm>
            <a:off x="3367315" y="1539321"/>
            <a:ext cx="8113485" cy="37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l-SI" sz="3600" dirty="0"/>
              <a:t>Poslovnik </a:t>
            </a:r>
            <a:r>
              <a:rPr lang="sl-SI" sz="3600" dirty="0" err="1"/>
              <a:t>StSLEK</a:t>
            </a:r>
            <a:r>
              <a:rPr lang="sl-SI" sz="3600" dirty="0"/>
              <a:t> – vloge članov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DC015-A69E-4C53-89E1-EDD8736BA728}"/>
              </a:ext>
            </a:extLst>
          </p:cNvPr>
          <p:cNvSpPr/>
          <p:nvPr/>
        </p:nvSpPr>
        <p:spPr>
          <a:xfrm>
            <a:off x="609600" y="1501928"/>
            <a:ext cx="10682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2. Člen </a:t>
            </a:r>
            <a:r>
              <a:rPr lang="sl-SI" sz="2000" b="1" i="1" dirty="0" err="1">
                <a:highlight>
                  <a:srgbClr val="FFFF00"/>
                </a:highlight>
                <a:cs typeface="Arial" panose="020B0604020202020204" pitchFamily="34" charset="0"/>
              </a:rPr>
              <a:t>Skl</a:t>
            </a: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 o ust. </a:t>
            </a:r>
            <a:r>
              <a:rPr lang="sl-SI" sz="2000" b="1" i="1" dirty="0" err="1">
                <a:highlight>
                  <a:srgbClr val="FFFF00"/>
                </a:highlight>
                <a:cs typeface="Arial" panose="020B0604020202020204" pitchFamily="34" charset="0"/>
              </a:rPr>
              <a:t>StSLEK</a:t>
            </a: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35794-8991-4F61-BD48-8805002CE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t="70441" r="21028" b="5040"/>
          <a:stretch/>
        </p:blipFill>
        <p:spPr>
          <a:xfrm>
            <a:off x="1318989" y="1986328"/>
            <a:ext cx="9554021" cy="21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l-SI" sz="3600" dirty="0"/>
              <a:t>Poslovnik </a:t>
            </a:r>
            <a:r>
              <a:rPr lang="sl-SI" sz="3600" dirty="0" err="1"/>
              <a:t>StSLEK</a:t>
            </a:r>
            <a:r>
              <a:rPr lang="sl-SI" sz="3600" dirty="0"/>
              <a:t> – način dela (1)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4C7201-860F-4620-B11D-8562A18A786C}"/>
              </a:ext>
            </a:extLst>
          </p:cNvPr>
          <p:cNvSpPr/>
          <p:nvPr/>
        </p:nvSpPr>
        <p:spPr>
          <a:xfrm>
            <a:off x="609600" y="1501928"/>
            <a:ext cx="10682514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5. Člen </a:t>
            </a:r>
            <a:r>
              <a:rPr lang="sl-SI" sz="2000" b="1" i="1" dirty="0" err="1">
                <a:highlight>
                  <a:srgbClr val="FFFF00"/>
                </a:highlight>
                <a:cs typeface="Arial" panose="020B0604020202020204" pitchFamily="34" charset="0"/>
              </a:rPr>
              <a:t>Skl</a:t>
            </a: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 o ust. </a:t>
            </a:r>
            <a:r>
              <a:rPr lang="sl-SI" sz="2000" b="1" i="1" dirty="0" err="1">
                <a:highlight>
                  <a:srgbClr val="FFFF00"/>
                </a:highlight>
                <a:cs typeface="Arial" panose="020B0604020202020204" pitchFamily="34" charset="0"/>
              </a:rPr>
              <a:t>StSLEK</a:t>
            </a: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6. Člen                               .	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7. Člen                               .       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D91230-3B52-4ED7-8FD5-B4675F16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1" t="48395" r="19815" b="42850"/>
          <a:stretch/>
        </p:blipFill>
        <p:spPr>
          <a:xfrm>
            <a:off x="3352998" y="4303286"/>
            <a:ext cx="7461955" cy="600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1852A0-1894-40C1-BF1E-04D825A3C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1" t="59021" r="19815" b="33663"/>
          <a:stretch/>
        </p:blipFill>
        <p:spPr>
          <a:xfrm>
            <a:off x="3352802" y="4836299"/>
            <a:ext cx="7461955" cy="501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6773D-39EB-405D-9205-F4953063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46" y="1465211"/>
            <a:ext cx="7462151" cy="2164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F509A5-40FF-4BFB-914F-8105467E6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2" y="3685705"/>
            <a:ext cx="7462151" cy="5974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24407F-89DD-43AC-B919-8B9B3B2CDDE8}"/>
              </a:ext>
            </a:extLst>
          </p:cNvPr>
          <p:cNvSpPr/>
          <p:nvPr/>
        </p:nvSpPr>
        <p:spPr>
          <a:xfrm>
            <a:off x="3307647" y="2160606"/>
            <a:ext cx="2122310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0B4486-454A-43BE-97BD-26E63EEDE356}"/>
              </a:ext>
            </a:extLst>
          </p:cNvPr>
          <p:cNvSpPr/>
          <p:nvPr/>
        </p:nvSpPr>
        <p:spPr>
          <a:xfrm>
            <a:off x="3352999" y="3953553"/>
            <a:ext cx="1647980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4A0744-28AF-425F-9374-64056FB00A27}"/>
              </a:ext>
            </a:extLst>
          </p:cNvPr>
          <p:cNvSpPr/>
          <p:nvPr/>
        </p:nvSpPr>
        <p:spPr>
          <a:xfrm>
            <a:off x="3352999" y="4324874"/>
            <a:ext cx="2743001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D7409-5D35-4DE3-9110-2FFF7D21D29B}"/>
              </a:ext>
            </a:extLst>
          </p:cNvPr>
          <p:cNvSpPr/>
          <p:nvPr/>
        </p:nvSpPr>
        <p:spPr>
          <a:xfrm>
            <a:off x="7264600" y="4788369"/>
            <a:ext cx="931134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5223B05-DEF3-4974-BA89-A82FA2B6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51"/>
          <a:stretch/>
        </p:blipFill>
        <p:spPr>
          <a:xfrm>
            <a:off x="3365935" y="2878601"/>
            <a:ext cx="7462151" cy="16153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l-SI" sz="3600" dirty="0"/>
              <a:t>Poslovnik </a:t>
            </a:r>
            <a:r>
              <a:rPr lang="sl-SI" sz="3600" dirty="0" err="1"/>
              <a:t>StSLEK</a:t>
            </a:r>
            <a:r>
              <a:rPr lang="sl-SI" sz="3600" dirty="0"/>
              <a:t> – način dela (2)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F970E-C9AD-4BA2-8EA9-2FBC6AB18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46"/>
          <a:stretch/>
        </p:blipFill>
        <p:spPr>
          <a:xfrm>
            <a:off x="3365935" y="1535179"/>
            <a:ext cx="7462151" cy="13858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8DDF4D-9D3E-44AA-93B9-2966550D095B}"/>
              </a:ext>
            </a:extLst>
          </p:cNvPr>
          <p:cNvSpPr/>
          <p:nvPr/>
        </p:nvSpPr>
        <p:spPr>
          <a:xfrm>
            <a:off x="609600" y="1501928"/>
            <a:ext cx="1068251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7. Člen                     (nad.)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0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800" b="1" i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i="1" dirty="0">
                <a:highlight>
                  <a:srgbClr val="FFFF00"/>
                </a:highlight>
                <a:cs typeface="Arial" panose="020B0604020202020204" pitchFamily="34" charset="0"/>
              </a:rPr>
              <a:t>8. Člen                               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42E4FA-B35E-490E-A37F-2EA71CE44C20}"/>
              </a:ext>
            </a:extLst>
          </p:cNvPr>
          <p:cNvSpPr/>
          <p:nvPr/>
        </p:nvSpPr>
        <p:spPr>
          <a:xfrm>
            <a:off x="7529689" y="1792464"/>
            <a:ext cx="2946399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5BCD1C-1E34-4FCB-A476-155467745ADF}"/>
              </a:ext>
            </a:extLst>
          </p:cNvPr>
          <p:cNvSpPr/>
          <p:nvPr/>
        </p:nvSpPr>
        <p:spPr>
          <a:xfrm>
            <a:off x="3618089" y="1977780"/>
            <a:ext cx="3990622" cy="270933"/>
          </a:xfrm>
          <a:prstGeom prst="rect">
            <a:avLst/>
          </a:prstGeom>
          <a:solidFill>
            <a:srgbClr val="4F81BD">
              <a:alpha val="2392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4868C1-74AC-4E42-A77D-128655991C71}"/>
              </a:ext>
            </a:extLst>
          </p:cNvPr>
          <p:cNvSpPr/>
          <p:nvPr/>
        </p:nvSpPr>
        <p:spPr>
          <a:xfrm>
            <a:off x="9324622" y="3379358"/>
            <a:ext cx="1399823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2F88AD-5580-4854-A0F8-3C8C4ADF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85" y="4485707"/>
            <a:ext cx="7358510" cy="4877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4B7CD87-095B-465A-A3EF-9F525CC9804D}"/>
              </a:ext>
            </a:extLst>
          </p:cNvPr>
          <p:cNvSpPr/>
          <p:nvPr/>
        </p:nvSpPr>
        <p:spPr>
          <a:xfrm>
            <a:off x="7650339" y="4505767"/>
            <a:ext cx="2246489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B45FE1-4E5C-41A9-8233-480D36C22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722" y="5020358"/>
            <a:ext cx="7358510" cy="98763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DF0B86C-C4F3-4447-A058-629CAA5E9ADF}"/>
              </a:ext>
            </a:extLst>
          </p:cNvPr>
          <p:cNvSpPr/>
          <p:nvPr/>
        </p:nvSpPr>
        <p:spPr>
          <a:xfrm>
            <a:off x="4210757" y="5020358"/>
            <a:ext cx="2246488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DA83A6-D724-43D4-B398-262B52921CB1}"/>
              </a:ext>
            </a:extLst>
          </p:cNvPr>
          <p:cNvSpPr/>
          <p:nvPr/>
        </p:nvSpPr>
        <p:spPr>
          <a:xfrm>
            <a:off x="5257800" y="2909392"/>
            <a:ext cx="3496733" cy="27093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3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9A936-9AFA-4D4C-B0FC-F94158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400" dirty="0"/>
              <a:t>3. LEK – pravne podlage, metodologija, pregled stanja </a:t>
            </a:r>
            <a:endParaRPr lang="en-US" sz="3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E389F-84CB-4C12-9BF8-BBC7E1EF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47520"/>
            <a:ext cx="6583680" cy="4378647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sl-SI" dirty="0"/>
              <a:t>Pravne podlage (zakon, pravilnik)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sl-SI" dirty="0"/>
              <a:t>Analiza LEK: skladnost s pravilnikom in vsebinska celovitost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sl-SI" dirty="0"/>
              <a:t>Letno poročanje o izvajanju LEK </a:t>
            </a:r>
          </a:p>
          <a:p>
            <a:pPr marL="0" indent="0">
              <a:buNone/>
            </a:pP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4CLIMATE">
      <a:dk1>
        <a:srgbClr val="231E1F"/>
      </a:dk1>
      <a:lt1>
        <a:srgbClr val="F9F5F2"/>
      </a:lt1>
      <a:dk2>
        <a:srgbClr val="7B7071"/>
      </a:dk2>
      <a:lt2>
        <a:srgbClr val="FDFBF8"/>
      </a:lt2>
      <a:accent1>
        <a:srgbClr val="3A493E"/>
      </a:accent1>
      <a:accent2>
        <a:srgbClr val="79927E"/>
      </a:accent2>
      <a:accent3>
        <a:srgbClr val="AEC8B0"/>
      </a:accent3>
      <a:accent4>
        <a:srgbClr val="D9ECD8"/>
      </a:accent4>
      <a:accent5>
        <a:srgbClr val="ECF5EB"/>
      </a:accent5>
      <a:accent6>
        <a:srgbClr val="F9F5F2"/>
      </a:accent6>
      <a:hlink>
        <a:srgbClr val="3A493E"/>
      </a:hlink>
      <a:folHlink>
        <a:srgbClr val="C8D3C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MAR predlo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MAR pis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-9_SLO" id="{259BFD8C-58E8-4CFA-8366-2596A3F8343B}" vid="{3DC1C9F3-F788-475F-90BC-9355FAC013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19359</TotalTime>
  <Words>1693</Words>
  <Application>Microsoft Office PowerPoint</Application>
  <PresentationFormat>Widescreen</PresentationFormat>
  <Paragraphs>313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 Black</vt:lpstr>
      <vt:lpstr>Recoleta</vt:lpstr>
      <vt:lpstr>Times New Roman</vt:lpstr>
      <vt:lpstr>Arial</vt:lpstr>
      <vt:lpstr>Museo Sans 300</vt:lpstr>
      <vt:lpstr>Calibri</vt:lpstr>
      <vt:lpstr>Museo Sans 500</vt:lpstr>
      <vt:lpstr>Office Theme</vt:lpstr>
      <vt:lpstr>CEU</vt:lpstr>
      <vt:lpstr>UMAR predloge</vt:lpstr>
      <vt:lpstr>PowerPoint Presentation</vt:lpstr>
      <vt:lpstr>Kratka predstavitev udeležencev</vt:lpstr>
      <vt:lpstr>1. Predlog dnevnega reda</vt:lpstr>
      <vt:lpstr>2. Poslovnik StSLEK</vt:lpstr>
      <vt:lpstr>Poslovnik StSLEK – naloge</vt:lpstr>
      <vt:lpstr>Poslovnik StSLEK – vloge članov</vt:lpstr>
      <vt:lpstr>Poslovnik StSLEK – način dela (1)</vt:lpstr>
      <vt:lpstr>Poslovnik StSLEK – način dela (2)</vt:lpstr>
      <vt:lpstr>3. LEK – pravne podlage, metodologija, pregled stanja </vt:lpstr>
      <vt:lpstr>29. čl. EZ-1: Na podlagi LEK se načrtuje …</vt:lpstr>
      <vt:lpstr>Metodologija </vt:lpstr>
      <vt:lpstr>Analiza LEK</vt:lpstr>
      <vt:lpstr>Kriteriji za ocenjevanje in kazalniki</vt:lpstr>
      <vt:lpstr>Kakovost vsebine &lt;&gt; skladnost s Pravilnikom </vt:lpstr>
      <vt:lpstr>Ocena skladnosti s Pravilnikom</vt:lpstr>
      <vt:lpstr> Šibke točke LEK z vidika skladnosti s Pravilnikom </vt:lpstr>
      <vt:lpstr>Ocena kakovosti vsebine</vt:lpstr>
      <vt:lpstr>Starost LEK in dostopnost na spletu</vt:lpstr>
      <vt:lpstr>Letno poročanje o izvajanju LEK</vt:lpstr>
      <vt:lpstr>4. Delovni načrt, prioritetne naloge</vt:lpstr>
      <vt:lpstr>I. Cilj</vt:lpstr>
      <vt:lpstr>II. Vsebinski sklopi DN</vt:lpstr>
      <vt:lpstr>III. DN - prioritetne naloge (1) </vt:lpstr>
      <vt:lpstr>III. DN - prioritetne naloge (2) </vt:lpstr>
      <vt:lpstr>IV. DN- časovnica</vt:lpstr>
      <vt:lpstr>5. Strokovna in metodološka izhodišča - razprava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Ana Plavčak</cp:lastModifiedBy>
  <cp:revision>514</cp:revision>
  <cp:lastPrinted>2022-03-03T10:20:12Z</cp:lastPrinted>
  <dcterms:created xsi:type="dcterms:W3CDTF">2019-09-26T10:57:40Z</dcterms:created>
  <dcterms:modified xsi:type="dcterms:W3CDTF">2022-03-22T13:48:32Z</dcterms:modified>
</cp:coreProperties>
</file>