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40324088" cy="3024346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26" userDrawn="1">
          <p15:clr>
            <a:srgbClr val="A4A3A4"/>
          </p15:clr>
        </p15:guide>
        <p15:guide id="2" pos="1270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24"/>
    <p:restoredTop sz="94694"/>
  </p:normalViewPr>
  <p:slideViewPr>
    <p:cSldViewPr>
      <p:cViewPr varScale="1">
        <p:scale>
          <a:sx n="14" d="100"/>
          <a:sy n="14" d="100"/>
        </p:scale>
        <p:origin x="1300" y="68"/>
      </p:cViewPr>
      <p:guideLst>
        <p:guide orient="horz" pos="9526"/>
        <p:guide pos="1270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ia Bankoova" userId="12d57aa2-5461-4a1d-ab52-a0a5e592a0f3" providerId="ADAL" clId="{216827C9-004D-4CF9-ABD6-F606B74B883D}"/>
    <pc:docChg chg="undo redo custSel modSld">
      <pc:chgData name="Valeria Bankoova" userId="12d57aa2-5461-4a1d-ab52-a0a5e592a0f3" providerId="ADAL" clId="{216827C9-004D-4CF9-ABD6-F606B74B883D}" dt="2022-03-08T11:07:18.817" v="9" actId="20577"/>
      <pc:docMkLst>
        <pc:docMk/>
      </pc:docMkLst>
      <pc:sldChg chg="modSp mod">
        <pc:chgData name="Valeria Bankoova" userId="12d57aa2-5461-4a1d-ab52-a0a5e592a0f3" providerId="ADAL" clId="{216827C9-004D-4CF9-ABD6-F606B74B883D}" dt="2022-03-08T11:07:18.817" v="9" actId="20577"/>
        <pc:sldMkLst>
          <pc:docMk/>
          <pc:sldMk cId="0" sldId="256"/>
        </pc:sldMkLst>
        <pc:spChg chg="mod">
          <ac:chgData name="Valeria Bankoova" userId="12d57aa2-5461-4a1d-ab52-a0a5e592a0f3" providerId="ADAL" clId="{216827C9-004D-4CF9-ABD6-F606B74B883D}" dt="2022-03-08T11:06:55.940" v="8" actId="20577"/>
          <ac:spMkLst>
            <pc:docMk/>
            <pc:sldMk cId="0" sldId="256"/>
            <ac:spMk id="2051" creationId="{00000000-0000-0000-0000-000000000000}"/>
          </ac:spMkLst>
        </pc:spChg>
        <pc:spChg chg="mod">
          <ac:chgData name="Valeria Bankoova" userId="12d57aa2-5461-4a1d-ab52-a0a5e592a0f3" providerId="ADAL" clId="{216827C9-004D-4CF9-ABD6-F606B74B883D}" dt="2022-03-08T11:07:18.817" v="9" actId="20577"/>
          <ac:spMkLst>
            <pc:docMk/>
            <pc:sldMk cId="0" sldId="256"/>
            <ac:spMk id="205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C62A7A-8148-0B49-9794-B2E69263AC57}" type="datetimeFigureOut">
              <a:rPr lang="en-GB" smtClean="0"/>
              <a:t>08/03/2022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11EE7-A218-974F-838C-6D7F6F684B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766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B11EE7-A218-974F-838C-6D7F6F684BC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266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5589" y="9394825"/>
            <a:ext cx="34272913" cy="64833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8162" y="17138650"/>
            <a:ext cx="28227764" cy="7727950"/>
          </a:xfrm>
        </p:spPr>
        <p:txBody>
          <a:bodyPr/>
          <a:lstStyle>
            <a:lvl1pPr marL="0" indent="0" algn="ctr">
              <a:buNone/>
              <a:defRPr/>
            </a:lvl1pPr>
            <a:lvl2pPr marL="457211" indent="0" algn="ctr">
              <a:buNone/>
              <a:defRPr/>
            </a:lvl2pPr>
            <a:lvl3pPr marL="914423" indent="0" algn="ctr">
              <a:buNone/>
              <a:defRPr/>
            </a:lvl3pPr>
            <a:lvl4pPr marL="1371633" indent="0" algn="ctr">
              <a:buNone/>
              <a:defRPr/>
            </a:lvl4pPr>
            <a:lvl5pPr marL="1828845" indent="0" algn="ctr">
              <a:buNone/>
              <a:defRPr/>
            </a:lvl5pPr>
            <a:lvl6pPr marL="2286056" indent="0" algn="ctr">
              <a:buNone/>
              <a:defRPr/>
            </a:lvl6pPr>
            <a:lvl7pPr marL="2743267" indent="0" algn="ctr">
              <a:buNone/>
              <a:defRPr/>
            </a:lvl7pPr>
            <a:lvl8pPr marL="3200478" indent="0" algn="ctr">
              <a:buNone/>
              <a:defRPr/>
            </a:lvl8pPr>
            <a:lvl9pPr marL="36576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B64710-143D-4141-8046-E6DCD3DA3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6735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B69986-E93C-4537-9A2A-75080D22C0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47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237301" y="1211263"/>
            <a:ext cx="9070735" cy="25804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6057" y="1211263"/>
            <a:ext cx="26931945" cy="25804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7CB27C-DE0F-420A-B434-5D1ADA6584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153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EE697-9D3C-40FD-983E-4E03B731E6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831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5306" y="19434175"/>
            <a:ext cx="34275926" cy="6007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85306" y="12819063"/>
            <a:ext cx="34275926" cy="66151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11" indent="0">
              <a:buNone/>
              <a:defRPr sz="1800"/>
            </a:lvl2pPr>
            <a:lvl3pPr marL="914423" indent="0">
              <a:buNone/>
              <a:defRPr sz="1600"/>
            </a:lvl3pPr>
            <a:lvl4pPr marL="1371633" indent="0">
              <a:buNone/>
              <a:defRPr sz="1400"/>
            </a:lvl4pPr>
            <a:lvl5pPr marL="1828845" indent="0">
              <a:buNone/>
              <a:defRPr sz="1400"/>
            </a:lvl5pPr>
            <a:lvl6pPr marL="2286056" indent="0">
              <a:buNone/>
              <a:defRPr sz="1400"/>
            </a:lvl6pPr>
            <a:lvl7pPr marL="2743267" indent="0">
              <a:buNone/>
              <a:defRPr sz="1400"/>
            </a:lvl7pPr>
            <a:lvl8pPr marL="3200478" indent="0">
              <a:buNone/>
              <a:defRPr sz="1400"/>
            </a:lvl8pPr>
            <a:lvl9pPr marL="3657689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1533A8-1DA8-495D-A074-E439A80604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9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6057" y="7056441"/>
            <a:ext cx="17999833" cy="19959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05189" y="7056441"/>
            <a:ext cx="18002847" cy="199596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E7D96-0732-48D9-B910-509EE76618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2339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6055" y="6769102"/>
            <a:ext cx="17816008" cy="2822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3" indent="0">
              <a:buNone/>
              <a:defRPr sz="1600" b="1"/>
            </a:lvl4pPr>
            <a:lvl5pPr marL="1828845" indent="0">
              <a:buNone/>
              <a:defRPr sz="1600" b="1"/>
            </a:lvl5pPr>
            <a:lvl6pPr marL="2286056" indent="0">
              <a:buNone/>
              <a:defRPr sz="1600" b="1"/>
            </a:lvl6pPr>
            <a:lvl7pPr marL="2743267" indent="0">
              <a:buNone/>
              <a:defRPr sz="1600" b="1"/>
            </a:lvl7pPr>
            <a:lvl8pPr marL="3200478" indent="0">
              <a:buNone/>
              <a:defRPr sz="1600" b="1"/>
            </a:lvl8pPr>
            <a:lvl9pPr marL="365768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6055" y="9591675"/>
            <a:ext cx="17816008" cy="174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482986" y="6769102"/>
            <a:ext cx="17825048" cy="28225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11" indent="0">
              <a:buNone/>
              <a:defRPr sz="2000" b="1"/>
            </a:lvl2pPr>
            <a:lvl3pPr marL="914423" indent="0">
              <a:buNone/>
              <a:defRPr sz="1800" b="1"/>
            </a:lvl3pPr>
            <a:lvl4pPr marL="1371633" indent="0">
              <a:buNone/>
              <a:defRPr sz="1600" b="1"/>
            </a:lvl4pPr>
            <a:lvl5pPr marL="1828845" indent="0">
              <a:buNone/>
              <a:defRPr sz="1600" b="1"/>
            </a:lvl5pPr>
            <a:lvl6pPr marL="2286056" indent="0">
              <a:buNone/>
              <a:defRPr sz="1600" b="1"/>
            </a:lvl6pPr>
            <a:lvl7pPr marL="2743267" indent="0">
              <a:buNone/>
              <a:defRPr sz="1600" b="1"/>
            </a:lvl7pPr>
            <a:lvl8pPr marL="3200478" indent="0">
              <a:buNone/>
              <a:defRPr sz="1600" b="1"/>
            </a:lvl8pPr>
            <a:lvl9pPr marL="365768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482986" y="9591675"/>
            <a:ext cx="17825048" cy="17424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5B718E-035F-488F-83E8-6DA845286F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2876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E75A12-F025-4D1D-8D38-96E3DB5BD5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4709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57A6FB-A49C-462C-AA90-1EA6B58835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25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057" y="1204913"/>
            <a:ext cx="13265573" cy="5124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66805" y="1204913"/>
            <a:ext cx="22541228" cy="25811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057" y="6329363"/>
            <a:ext cx="13265573" cy="20686712"/>
          </a:xfrm>
        </p:spPr>
        <p:txBody>
          <a:bodyPr/>
          <a:lstStyle>
            <a:lvl1pPr marL="0" indent="0">
              <a:buNone/>
              <a:defRPr sz="1400"/>
            </a:lvl1pPr>
            <a:lvl2pPr marL="457211" indent="0">
              <a:buNone/>
              <a:defRPr sz="1200"/>
            </a:lvl2pPr>
            <a:lvl3pPr marL="914423" indent="0">
              <a:buNone/>
              <a:defRPr sz="1000"/>
            </a:lvl3pPr>
            <a:lvl4pPr marL="1371633" indent="0">
              <a:buNone/>
              <a:defRPr sz="900"/>
            </a:lvl4pPr>
            <a:lvl5pPr marL="1828845" indent="0">
              <a:buNone/>
              <a:defRPr sz="900"/>
            </a:lvl5pPr>
            <a:lvl6pPr marL="2286056" indent="0">
              <a:buNone/>
              <a:defRPr sz="900"/>
            </a:lvl6pPr>
            <a:lvl7pPr marL="2743267" indent="0">
              <a:buNone/>
              <a:defRPr sz="900"/>
            </a:lvl7pPr>
            <a:lvl8pPr marL="3200478" indent="0">
              <a:buNone/>
              <a:defRPr sz="900"/>
            </a:lvl8pPr>
            <a:lvl9pPr marL="365768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91F40D-F22A-4380-865E-0C217C5EC7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6131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4498" y="21170903"/>
            <a:ext cx="24192644" cy="24987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904498" y="2701928"/>
            <a:ext cx="24192644" cy="18146713"/>
          </a:xfrm>
        </p:spPr>
        <p:txBody>
          <a:bodyPr/>
          <a:lstStyle>
            <a:lvl1pPr marL="0" indent="0">
              <a:buNone/>
              <a:defRPr sz="3200"/>
            </a:lvl1pPr>
            <a:lvl2pPr marL="457211" indent="0">
              <a:buNone/>
              <a:defRPr sz="2800"/>
            </a:lvl2pPr>
            <a:lvl3pPr marL="914423" indent="0">
              <a:buNone/>
              <a:defRPr sz="2400"/>
            </a:lvl3pPr>
            <a:lvl4pPr marL="1371633" indent="0">
              <a:buNone/>
              <a:defRPr sz="2000"/>
            </a:lvl4pPr>
            <a:lvl5pPr marL="1828845" indent="0">
              <a:buNone/>
              <a:defRPr sz="2000"/>
            </a:lvl5pPr>
            <a:lvl6pPr marL="2286056" indent="0">
              <a:buNone/>
              <a:defRPr sz="2000"/>
            </a:lvl6pPr>
            <a:lvl7pPr marL="2743267" indent="0">
              <a:buNone/>
              <a:defRPr sz="2000"/>
            </a:lvl7pPr>
            <a:lvl8pPr marL="3200478" indent="0">
              <a:buNone/>
              <a:defRPr sz="2000"/>
            </a:lvl8pPr>
            <a:lvl9pPr marL="3657689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4498" y="23669625"/>
            <a:ext cx="24192644" cy="3549650"/>
          </a:xfrm>
        </p:spPr>
        <p:txBody>
          <a:bodyPr/>
          <a:lstStyle>
            <a:lvl1pPr marL="0" indent="0">
              <a:buNone/>
              <a:defRPr sz="1400"/>
            </a:lvl1pPr>
            <a:lvl2pPr marL="457211" indent="0">
              <a:buNone/>
              <a:defRPr sz="1200"/>
            </a:lvl2pPr>
            <a:lvl3pPr marL="914423" indent="0">
              <a:buNone/>
              <a:defRPr sz="1000"/>
            </a:lvl3pPr>
            <a:lvl4pPr marL="1371633" indent="0">
              <a:buNone/>
              <a:defRPr sz="900"/>
            </a:lvl4pPr>
            <a:lvl5pPr marL="1828845" indent="0">
              <a:buNone/>
              <a:defRPr sz="900"/>
            </a:lvl5pPr>
            <a:lvl6pPr marL="2286056" indent="0">
              <a:buNone/>
              <a:defRPr sz="900"/>
            </a:lvl6pPr>
            <a:lvl7pPr marL="2743267" indent="0">
              <a:buNone/>
              <a:defRPr sz="900"/>
            </a:lvl7pPr>
            <a:lvl8pPr marL="3200478" indent="0">
              <a:buNone/>
              <a:defRPr sz="900"/>
            </a:lvl8pPr>
            <a:lvl9pPr marL="365768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6BD9CD-C13F-4B31-8421-EB54BD2CF3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8113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16056" y="1211263"/>
            <a:ext cx="36291979" cy="5040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6056" y="7056441"/>
            <a:ext cx="36291979" cy="19959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16058" y="27541538"/>
            <a:ext cx="9408250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>
            <a:lvl1pPr defTabSz="2941710">
              <a:defRPr sz="45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3777875" y="27541538"/>
            <a:ext cx="12768341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>
            <a:lvl1pPr algn="ctr" defTabSz="2941710">
              <a:defRPr sz="45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8899784" y="27541538"/>
            <a:ext cx="9408250" cy="210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4199" tIns="147100" rIns="294199" bIns="147100" numCol="1" anchor="t" anchorCtr="0" compatLnSpc="1">
            <a:prstTxWarp prst="textNoShape">
              <a:avLst/>
            </a:prstTxWarp>
          </a:bodyPr>
          <a:lstStyle>
            <a:lvl1pPr algn="r" defTabSz="2941710">
              <a:defRPr sz="4500"/>
            </a:lvl1pPr>
          </a:lstStyle>
          <a:p>
            <a:fld id="{FC882A93-B383-4069-A3AA-748E04E467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4171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4171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2pPr>
      <a:lvl3pPr algn="ctr" defTabSz="294171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3pPr>
      <a:lvl4pPr algn="ctr" defTabSz="294171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4pPr>
      <a:lvl5pPr algn="ctr" defTabSz="2941710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5pPr>
      <a:lvl6pPr marL="457211" algn="ctr" defTabSz="294171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6pPr>
      <a:lvl7pPr marL="914423" algn="ctr" defTabSz="294171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7pPr>
      <a:lvl8pPr marL="1371633" algn="ctr" defTabSz="294171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8pPr>
      <a:lvl9pPr marL="1828845" algn="ctr" defTabSz="2941710" rtl="0" fontAlgn="base">
        <a:spcBef>
          <a:spcPct val="0"/>
        </a:spcBef>
        <a:spcAft>
          <a:spcPct val="0"/>
        </a:spcAft>
        <a:defRPr sz="1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103340" indent="-1103340" algn="l" defTabSz="2941710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90833" indent="-919185" algn="l" defTabSz="2941710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  <a:cs typeface="+mn-cs"/>
        </a:defRPr>
      </a:lvl2pPr>
      <a:lvl3pPr marL="3678328" indent="-736618" algn="l" defTabSz="2941710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  <a:cs typeface="+mn-cs"/>
        </a:defRPr>
      </a:lvl3pPr>
      <a:lvl4pPr marL="5148389" indent="-735031" algn="l" defTabSz="2941710" rtl="0" eaLnBrk="0" fontAlgn="base" hangingPunct="0">
        <a:spcBef>
          <a:spcPct val="20000"/>
        </a:spcBef>
        <a:spcAft>
          <a:spcPct val="0"/>
        </a:spcAft>
        <a:buChar char="–"/>
        <a:defRPr sz="6400">
          <a:solidFill>
            <a:schemeClr val="tx1"/>
          </a:solidFill>
          <a:latin typeface="+mn-lt"/>
          <a:cs typeface="+mn-cs"/>
        </a:defRPr>
      </a:lvl4pPr>
      <a:lvl5pPr marL="6620037" indent="-736618" algn="l" defTabSz="2941710" rtl="0" eaLnBrk="0" fontAlgn="base" hangingPunct="0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5pPr>
      <a:lvl6pPr marL="7077248" indent="-736618" algn="l" defTabSz="2941710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6pPr>
      <a:lvl7pPr marL="7534459" indent="-736618" algn="l" defTabSz="2941710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7pPr>
      <a:lvl8pPr marL="7991670" indent="-736618" algn="l" defTabSz="2941710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8pPr>
      <a:lvl9pPr marL="8448882" indent="-736618" algn="l" defTabSz="2941710" rtl="0" fontAlgn="base">
        <a:spcBef>
          <a:spcPct val="20000"/>
        </a:spcBef>
        <a:spcAft>
          <a:spcPct val="0"/>
        </a:spcAft>
        <a:buChar char="»"/>
        <a:defRPr sz="6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5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6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8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9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276635" y="1833745"/>
            <a:ext cx="20042384" cy="1887658"/>
          </a:xfrm>
          <a:noFill/>
        </p:spPr>
        <p:txBody>
          <a:bodyPr anchor="b"/>
          <a:lstStyle/>
          <a:p>
            <a:pPr algn="l" eaLnBrk="1" hangingPunct="1"/>
            <a:r>
              <a:rPr lang="de-DE" alt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Project Title:</a:t>
            </a:r>
            <a:endParaRPr lang="en-US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276635" y="4449171"/>
            <a:ext cx="28109984" cy="21026336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endParaRPr lang="de-DE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Description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emergency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to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which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activity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responded</a:t>
            </a: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Type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emergency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(COVID-19, human-made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natural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disaster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humanitarian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crisis</a:t>
            </a:r>
            <a:r>
              <a:rPr lang="de-DE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l" eaLnBrk="1" hangingPunct="1">
              <a:lnSpc>
                <a:spcPct val="90000"/>
              </a:lnSpc>
            </a:pPr>
            <a:endParaRPr lang="de-DE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de-DE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Project description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i="1" dirty="0">
                <a:latin typeface="Calibri" panose="020F0502020204030204" pitchFamily="34" charset="0"/>
                <a:cs typeface="Calibri" panose="020F0502020204030204" pitchFamily="34" charset="0"/>
              </a:rPr>
              <a:t>(maximum 3500 characters)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i="1" dirty="0">
                <a:latin typeface="Calibri" panose="020F0502020204030204" pitchFamily="34" charset="0"/>
                <a:cs typeface="Calibri" panose="020F0502020204030204" pitchFamily="34" charset="0"/>
              </a:rPr>
              <a:t> This short description should outline the main objectives, activities, beneficiaries and (expected) results of the project /activity.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How the activity contributes to protecting or engaging older persons in responding to emergency situations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Timeline </a:t>
            </a: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altLang="en-US" sz="4000" i="1" dirty="0">
                <a:latin typeface="Calibri" panose="020F0502020204030204" pitchFamily="34" charset="0"/>
                <a:cs typeface="Calibri" panose="020F0502020204030204" pitchFamily="34" charset="0"/>
              </a:rPr>
              <a:t>start and finishing year)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xxxxxxxxxxxx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l" eaLnBrk="1" hangingPunct="1">
              <a:lnSpc>
                <a:spcPct val="90000"/>
              </a:lnSpc>
            </a:pPr>
            <a:endParaRPr lang="en-US" alt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r>
              <a:rPr lang="en-US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Lessons learnt </a:t>
            </a:r>
          </a:p>
          <a:p>
            <a:pPr algn="l" eaLnBrk="1" hangingPunct="1">
              <a:lnSpc>
                <a:spcPct val="90000"/>
              </a:lnSpc>
            </a:pPr>
            <a:endParaRPr lang="de-DE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</a:pPr>
            <a:endParaRPr lang="en-US" alt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376068" y="4334078"/>
            <a:ext cx="8064500" cy="9432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94199" tIns="147100" rIns="294199" bIns="147100" anchor="b"/>
          <a:lstStyle>
            <a:lvl1pPr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de-DE" altLang="en-US" sz="10300" err="1">
                <a:latin typeface="Calibri" panose="020F0502020204030204" pitchFamily="34" charset="0"/>
                <a:cs typeface="Calibri" panose="020F0502020204030204" pitchFamily="34" charset="0"/>
              </a:rPr>
              <a:t>Photo</a:t>
            </a:r>
            <a:endParaRPr lang="en-US" altLang="en-US" sz="103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1188331" y="27387949"/>
            <a:ext cx="38198288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94199" tIns="147100" rIns="294199" bIns="147100"/>
          <a:lstStyle>
            <a:lvl1pPr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941638" eaLnBrk="0" hangingPunct="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41638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 sustainable world for all ages: joining forces for solidarity and equal opportunities throughout life</a:t>
            </a:r>
            <a:endParaRPr lang="en-US" altLang="en-US" sz="3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UNECE 2022 Ministerial Conference, Rome, Italy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4582E-3E72-C242-8585-BAD27174598E}"/>
              </a:ext>
            </a:extLst>
          </p:cNvPr>
          <p:cNvSpPr txBox="1"/>
          <p:nvPr/>
        </p:nvSpPr>
        <p:spPr>
          <a:xfrm>
            <a:off x="2376068" y="14617675"/>
            <a:ext cx="8064500" cy="1117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2941710">
              <a:lnSpc>
                <a:spcPct val="90000"/>
              </a:lnSpc>
              <a:spcBef>
                <a:spcPct val="20000"/>
              </a:spcBef>
            </a:pPr>
            <a:r>
              <a:rPr lang="de-DE" altLang="en-US" sz="4800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Location </a:t>
            </a:r>
            <a:r>
              <a:rPr lang="de-DE" altLang="en-US" sz="4800" kern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de-DE" altLang="en-US" sz="4800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800" kern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de-DE" altLang="en-US" sz="4800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4800" kern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</a:t>
            </a:r>
            <a:r>
              <a:rPr lang="de-DE" altLang="en-US" sz="4800" ker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de-DE" altLang="en-US" sz="2600" kern="0" err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xxxxxxxxxxxxxxxxxxxxxxxxxxx</a:t>
            </a:r>
            <a:endParaRPr lang="de-DE" altLang="en-US" sz="2600" kern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025198-C00E-024C-BDA9-E8623BAEB28D}"/>
              </a:ext>
            </a:extLst>
          </p:cNvPr>
          <p:cNvSpPr txBox="1"/>
          <p:nvPr/>
        </p:nvSpPr>
        <p:spPr>
          <a:xfrm>
            <a:off x="2376068" y="20625674"/>
            <a:ext cx="69847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eaLnBrk="1" hangingPunct="1">
              <a:lnSpc>
                <a:spcPct val="90000"/>
              </a:lnSpc>
            </a:pPr>
            <a:r>
              <a:rPr lang="en-US" altLang="en-US" sz="6000">
                <a:latin typeface="Calibri" panose="020F0502020204030204" pitchFamily="34" charset="0"/>
                <a:cs typeface="Calibri" panose="020F0502020204030204" pitchFamily="34" charset="0"/>
              </a:rPr>
              <a:t>Contact information, website </a:t>
            </a:r>
            <a:r>
              <a:rPr lang="en-US" altLang="en-US" sz="4400" err="1">
                <a:latin typeface="Calibri" panose="020F0502020204030204" pitchFamily="34" charset="0"/>
                <a:cs typeface="Calibri" panose="020F0502020204030204" pitchFamily="34" charset="0"/>
              </a:rPr>
              <a:t>xxxxxxxxxxxxxxxxx</a:t>
            </a:r>
            <a:endParaRPr lang="en-US" altLang="en-US" sz="4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416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416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85ec44e-1bab-4c0b-9df0-6ba128686fc9" xsi:nil="true"/>
    <TaxKeywordTaxHTField xmlns="dd774590-caf2-40ff-b04f-1e20d86f2c70">
      <Terms xmlns="http://schemas.microsoft.com/office/infopath/2007/PartnerControls"/>
    </TaxKeywordTaxHTField>
    <Category xmlns="c39ac8e3-0f08-4b7d-bd41-28055cb5e628" xsi:nil="true"/>
    <SharedWithUsers xmlns="dd774590-caf2-40ff-b04f-1e20d86f2c70">
      <UserInfo>
        <DisplayName>Vitalija Gaucaite Wittich</DisplayName>
        <AccountId>36</AccountId>
        <AccountType/>
      </UserInfo>
      <UserInfo>
        <DisplayName>Lisa Christina Warth</DisplayName>
        <AccountId>38</AccountId>
        <AccountType/>
      </UserInfo>
      <UserInfo>
        <DisplayName>France Font-Verot</DisplayName>
        <AccountId>40</AccountId>
        <AccountType/>
      </UserInfo>
      <UserInfo>
        <DisplayName>Alejandro Jimenez Gomez</DisplayName>
        <AccountId>1522</AccountId>
        <AccountType/>
      </UserInfo>
      <UserInfo>
        <DisplayName>Alma Weijia Chen</DisplayName>
        <AccountId>1664</AccountId>
        <AccountType/>
      </UserInfo>
      <UserInfo>
        <DisplayName>Valeria Bankoova</DisplayName>
        <AccountId>1459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00F2F1E960B64FAC22A58E2A2AE8B9" ma:contentTypeVersion="32" ma:contentTypeDescription="Create a new document." ma:contentTypeScope="" ma:versionID="8410153428fc3123787de9d6d2669ea5">
  <xsd:schema xmlns:xsd="http://www.w3.org/2001/XMLSchema" xmlns:xs="http://www.w3.org/2001/XMLSchema" xmlns:p="http://schemas.microsoft.com/office/2006/metadata/properties" xmlns:ns2="dd774590-caf2-40ff-b04f-1e20d86f2c70" xmlns:ns3="c39ac8e3-0f08-4b7d-bd41-28055cb5e628" xmlns:ns4="985ec44e-1bab-4c0b-9df0-6ba128686fc9" targetNamespace="http://schemas.microsoft.com/office/2006/metadata/properties" ma:root="true" ma:fieldsID="a6a54b38891a12f852498b6efb1b8206" ns2:_="" ns3:_="" ns4:_="">
    <xsd:import namespace="dd774590-caf2-40ff-b04f-1e20d86f2c70"/>
    <xsd:import namespace="c39ac8e3-0f08-4b7d-bd41-28055cb5e628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ServiceLocation" minOccurs="0"/>
                <xsd:element ref="ns2:TaxKeywordTaxHTField" minOccurs="0"/>
                <xsd:element ref="ns4:TaxCatchAll" minOccurs="0"/>
                <xsd:element ref="ns3:Category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774590-caf2-40ff-b04f-1e20d86f2c7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hidden="true" ma:internalName="SharedWithDetails" ma:readOnly="true">
      <xsd:simpleType>
        <xsd:restriction base="dms:Note"/>
      </xsd:simple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78175662-8596-484a-92c7-351d01561e2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9ac8e3-0f08-4b7d-bd41-28055cb5e6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9" nillable="true" ma:displayName="KeyPoints" ma:hidden="true" ma:internalName="MediaServiceKeyPoints" ma:readOnly="true">
      <xsd:simpleType>
        <xsd:restriction base="dms:Note"/>
      </xsd:simpleType>
    </xsd:element>
    <xsd:element name="MediaServiceAutoTags" ma:index="10" nillable="true" ma:displayName="Tags" ma:description="" ma:hidden="true" ma:indexed="true" ma:internalName="MediaServiceAutoTags" ma:readOnly="true">
      <xsd:simpleType>
        <xsd:restriction base="dms:Text"/>
      </xsd:simpleType>
    </xsd:element>
    <xsd:element name="MediaServiceOCR" ma:index="11" nillable="true" ma:displayName="Extracted Text" ma:hidden="true" ma:internalName="MediaServiceOCR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hidden="true" ma:internalName="MediaServiceLocation" ma:readOnly="true">
      <xsd:simpleType>
        <xsd:restriction base="dms:Text"/>
      </xsd:simpleType>
    </xsd:element>
    <xsd:element name="Category" ma:index="24" nillable="true" ma:displayName="Category" ma:format="Dropdown" ma:internalName="Category">
      <xsd:simpleType>
        <xsd:restriction base="dms:Text">
          <xsd:maxLength value="255"/>
        </xsd:restriction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e719dce3-84fe-4056-94cd-88c297797000}" ma:internalName="TaxCatchAll" ma:readOnly="false" ma:showField="CatchAllData" ma:web="dd774590-caf2-40ff-b04f-1e20d86f2c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 ma:index="23" ma:displayName="Subject"/>
        <xsd:element ref="dc:description" minOccurs="0" maxOccurs="1" ma:index="25" ma:displayName="Comments"/>
        <xsd:element name="keywords" minOccurs="0" maxOccurs="1" type="xsd:string"/>
        <xsd:element ref="dc:language" minOccurs="0" maxOccurs="1"/>
        <xsd:element name="category" minOccurs="0" maxOccurs="1" type="xsd:string" ma:index="26" ma:displayName="Category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39C88F-9F91-4CE9-9B95-1516DF0D6323}">
  <ds:schemaRefs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terms/"/>
    <ds:schemaRef ds:uri="http://schemas.openxmlformats.org/package/2006/metadata/core-properties"/>
    <ds:schemaRef ds:uri="dd774590-caf2-40ff-b04f-1e20d86f2c70"/>
    <ds:schemaRef ds:uri="http://schemas.microsoft.com/office/2006/metadata/properties"/>
    <ds:schemaRef ds:uri="http://purl.org/dc/elements/1.1/"/>
    <ds:schemaRef ds:uri="985ec44e-1bab-4c0b-9df0-6ba128686fc9"/>
    <ds:schemaRef ds:uri="c39ac8e3-0f08-4b7d-bd41-28055cb5e628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F9BA621-DA80-49A0-9273-E4184E0F2CC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774590-caf2-40ff-b04f-1e20d86f2c70"/>
    <ds:schemaRef ds:uri="c39ac8e3-0f08-4b7d-bd41-28055cb5e628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428924-E628-4313-B001-5EE9C5E648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120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Project Title:</vt:lpstr>
    </vt:vector>
  </TitlesOfParts>
  <Company>UNECE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Warth</dc:creator>
  <cp:lastModifiedBy>Valeria Bankoova</cp:lastModifiedBy>
  <cp:revision>7</cp:revision>
  <dcterms:created xsi:type="dcterms:W3CDTF">2012-02-23T10:42:13Z</dcterms:created>
  <dcterms:modified xsi:type="dcterms:W3CDTF">2022-03-08T11:07:28Z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0x010100AC00F2F1E960B64FAC22A58E2A2AE8B9</vt:lpwstr>
  </property>
  <property fmtid="{D5CDD505-2E9C-101B-9397-08002B2CF9AE}" pid="3" name="Order">
    <vt:r8>519600</vt:r8>
  </property>
  <property fmtid="{D5CDD505-2E9C-101B-9397-08002B2CF9AE}" pid="4" name="TaxKeyword">
    <vt:lpwstr/>
  </property>
  <property fmtid="{D5CDD505-2E9C-101B-9397-08002B2CF9AE}" pid="5" name="Section">
    <vt:lpwstr>(untagged)</vt:lpwstr>
  </property>
  <property fmtid="{D5CDD505-2E9C-101B-9397-08002B2CF9AE}" pid="6" name="Event">
    <vt:lpwstr>;#(untagged);#</vt:lpwstr>
  </property>
</Properties>
</file>